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60"/>
  </p:notesMasterIdLst>
  <p:sldIdLst>
    <p:sldId id="411" r:id="rId2"/>
    <p:sldId id="412" r:id="rId3"/>
    <p:sldId id="258" r:id="rId4"/>
    <p:sldId id="259" r:id="rId5"/>
    <p:sldId id="260" r:id="rId6"/>
    <p:sldId id="278" r:id="rId7"/>
    <p:sldId id="261" r:id="rId8"/>
    <p:sldId id="262" r:id="rId9"/>
    <p:sldId id="263" r:id="rId10"/>
    <p:sldId id="277" r:id="rId11"/>
    <p:sldId id="281" r:id="rId12"/>
    <p:sldId id="272" r:id="rId13"/>
    <p:sldId id="280" r:id="rId14"/>
    <p:sldId id="336" r:id="rId15"/>
    <p:sldId id="264" r:id="rId16"/>
    <p:sldId id="265" r:id="rId17"/>
    <p:sldId id="276" r:id="rId18"/>
    <p:sldId id="266" r:id="rId19"/>
    <p:sldId id="267" r:id="rId20"/>
    <p:sldId id="275" r:id="rId21"/>
    <p:sldId id="268" r:id="rId22"/>
    <p:sldId id="274" r:id="rId23"/>
    <p:sldId id="269" r:id="rId24"/>
    <p:sldId id="273" r:id="rId25"/>
    <p:sldId id="270" r:id="rId26"/>
    <p:sldId id="271" r:id="rId27"/>
    <p:sldId id="279" r:id="rId28"/>
    <p:sldId id="310" r:id="rId29"/>
    <p:sldId id="311" r:id="rId30"/>
    <p:sldId id="297" r:id="rId31"/>
    <p:sldId id="301" r:id="rId32"/>
    <p:sldId id="303" r:id="rId33"/>
    <p:sldId id="304" r:id="rId34"/>
    <p:sldId id="305" r:id="rId35"/>
    <p:sldId id="308" r:id="rId36"/>
    <p:sldId id="299" r:id="rId37"/>
    <p:sldId id="306" r:id="rId38"/>
    <p:sldId id="307" r:id="rId39"/>
    <p:sldId id="328" r:id="rId40"/>
    <p:sldId id="329" r:id="rId41"/>
    <p:sldId id="298" r:id="rId42"/>
    <p:sldId id="313" r:id="rId43"/>
    <p:sldId id="314" r:id="rId44"/>
    <p:sldId id="315" r:id="rId45"/>
    <p:sldId id="316" r:id="rId46"/>
    <p:sldId id="319" r:id="rId47"/>
    <p:sldId id="320" r:id="rId48"/>
    <p:sldId id="337" r:id="rId49"/>
    <p:sldId id="414" r:id="rId50"/>
    <p:sldId id="339" r:id="rId51"/>
    <p:sldId id="406" r:id="rId52"/>
    <p:sldId id="407" r:id="rId53"/>
    <p:sldId id="408" r:id="rId54"/>
    <p:sldId id="409" r:id="rId55"/>
    <p:sldId id="410" r:id="rId56"/>
    <p:sldId id="283" r:id="rId57"/>
    <p:sldId id="284" r:id="rId58"/>
    <p:sldId id="330" r:id="rId59"/>
  </p:sldIdLst>
  <p:sldSz cx="12192000" cy="6858000"/>
  <p:notesSz cx="6858000" cy="9144000"/>
  <p:embeddedFontLs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Calibri Light" panose="020F0302020204030204" pitchFamily="34" charset="0"/>
      <p:regular r:id="rId65"/>
      <p:italic r:id="rId66"/>
    </p:embeddedFont>
    <p:embeddedFont>
      <p:font typeface="Cormorant" panose="020B0604020202020204" charset="-52"/>
      <p:regular r:id="rId67"/>
    </p:embeddedFont>
    <p:embeddedFont>
      <p:font typeface="Helvetica World" panose="020B0604020202020204" charset="0"/>
      <p:regular r:id="rId68"/>
      <p:bold r:id="rId69"/>
      <p:italic r:id="rId70"/>
      <p:boldItalic r:id="rId71"/>
    </p:embeddedFont>
    <p:embeddedFont>
      <p:font typeface="Menlo" panose="020B0604020202020204" charset="0"/>
      <p:regular r:id="rId7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66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ихаил Попов" userId="1ff28dec684c2c56" providerId="LiveId" clId="{DA43CB95-0794-42AF-A920-6E049053B27F}"/>
    <pc:docChg chg="undo redo custSel addSld delSld modSld sldOrd">
      <pc:chgData name="Михаил Попов" userId="1ff28dec684c2c56" providerId="LiveId" clId="{DA43CB95-0794-42AF-A920-6E049053B27F}" dt="2021-09-03T09:53:29.283" v="586" actId="47"/>
      <pc:docMkLst>
        <pc:docMk/>
      </pc:docMkLst>
      <pc:sldChg chg="modSp del mod">
        <pc:chgData name="Михаил Попов" userId="1ff28dec684c2c56" providerId="LiveId" clId="{DA43CB95-0794-42AF-A920-6E049053B27F}" dt="2021-09-03T09:22:51.680" v="56" actId="47"/>
        <pc:sldMkLst>
          <pc:docMk/>
          <pc:sldMk cId="1796929494" sldId="256"/>
        </pc:sldMkLst>
        <pc:spChg chg="mod">
          <ac:chgData name="Михаил Попов" userId="1ff28dec684c2c56" providerId="LiveId" clId="{DA43CB95-0794-42AF-A920-6E049053B27F}" dt="2021-09-03T09:22:22.925" v="54" actId="2711"/>
          <ac:spMkLst>
            <pc:docMk/>
            <pc:sldMk cId="1796929494" sldId="256"/>
            <ac:spMk id="2" creationId="{FF124712-CE3D-4918-AFA8-7D020B15051E}"/>
          </ac:spMkLst>
        </pc:spChg>
      </pc:sldChg>
      <pc:sldChg chg="add del">
        <pc:chgData name="Михаил Попов" userId="1ff28dec684c2c56" providerId="LiveId" clId="{DA43CB95-0794-42AF-A920-6E049053B27F}" dt="2021-09-03T09:18:04.263" v="6"/>
        <pc:sldMkLst>
          <pc:docMk/>
          <pc:sldMk cId="772234138" sldId="283"/>
        </pc:sldMkLst>
      </pc:sldChg>
      <pc:sldChg chg="add del">
        <pc:chgData name="Михаил Попов" userId="1ff28dec684c2c56" providerId="LiveId" clId="{DA43CB95-0794-42AF-A920-6E049053B27F}" dt="2021-09-03T09:18:04.263" v="6"/>
        <pc:sldMkLst>
          <pc:docMk/>
          <pc:sldMk cId="1952297650" sldId="284"/>
        </pc:sldMkLst>
      </pc:sldChg>
      <pc:sldChg chg="del">
        <pc:chgData name="Михаил Попов" userId="1ff28dec684c2c56" providerId="LiveId" clId="{DA43CB95-0794-42AF-A920-6E049053B27F}" dt="2021-09-03T09:53:29.283" v="586" actId="47"/>
        <pc:sldMkLst>
          <pc:docMk/>
          <pc:sldMk cId="200144329" sldId="312"/>
        </pc:sldMkLst>
      </pc:sldChg>
      <pc:sldChg chg="addSp delSp modSp mod">
        <pc:chgData name="Михаил Попов" userId="1ff28dec684c2c56" providerId="LiveId" clId="{DA43CB95-0794-42AF-A920-6E049053B27F}" dt="2021-09-03T09:52:20.469" v="583"/>
        <pc:sldMkLst>
          <pc:docMk/>
          <pc:sldMk cId="4234186993" sldId="313"/>
        </pc:sldMkLst>
        <pc:spChg chg="del">
          <ac:chgData name="Михаил Попов" userId="1ff28dec684c2c56" providerId="LiveId" clId="{DA43CB95-0794-42AF-A920-6E049053B27F}" dt="2021-09-03T09:52:17.026" v="581" actId="478"/>
          <ac:spMkLst>
            <pc:docMk/>
            <pc:sldMk cId="4234186993" sldId="313"/>
            <ac:spMk id="4" creationId="{AFC95F55-5C5E-40ED-87F1-7744C902C85D}"/>
          </ac:spMkLst>
        </pc:spChg>
        <pc:spChg chg="add del mod">
          <ac:chgData name="Михаил Попов" userId="1ff28dec684c2c56" providerId="LiveId" clId="{DA43CB95-0794-42AF-A920-6E049053B27F}" dt="2021-09-03T09:52:19.576" v="582" actId="478"/>
          <ac:spMkLst>
            <pc:docMk/>
            <pc:sldMk cId="4234186993" sldId="313"/>
            <ac:spMk id="7" creationId="{4966E68C-BB4C-4F28-8E99-986EFE44AFEB}"/>
          </ac:spMkLst>
        </pc:spChg>
        <pc:spChg chg="add mod">
          <ac:chgData name="Михаил Попов" userId="1ff28dec684c2c56" providerId="LiveId" clId="{DA43CB95-0794-42AF-A920-6E049053B27F}" dt="2021-09-03T09:52:20.469" v="583"/>
          <ac:spMkLst>
            <pc:docMk/>
            <pc:sldMk cId="4234186993" sldId="313"/>
            <ac:spMk id="9" creationId="{2A07CBB4-5D94-4D76-B793-293BF76B4EBE}"/>
          </ac:spMkLst>
        </pc:spChg>
      </pc:sldChg>
      <pc:sldChg chg="addSp delSp modSp mod">
        <pc:chgData name="Михаил Попов" userId="1ff28dec684c2c56" providerId="LiveId" clId="{DA43CB95-0794-42AF-A920-6E049053B27F}" dt="2021-09-03T09:52:43.417" v="585"/>
        <pc:sldMkLst>
          <pc:docMk/>
          <pc:sldMk cId="3182629587" sldId="314"/>
        </pc:sldMkLst>
        <pc:spChg chg="del">
          <ac:chgData name="Михаил Попов" userId="1ff28dec684c2c56" providerId="LiveId" clId="{DA43CB95-0794-42AF-A920-6E049053B27F}" dt="2021-09-03T09:52:42.595" v="584" actId="478"/>
          <ac:spMkLst>
            <pc:docMk/>
            <pc:sldMk cId="3182629587" sldId="314"/>
            <ac:spMk id="6" creationId="{3A696B7C-A941-4C0F-B034-5C262BAD85BC}"/>
          </ac:spMkLst>
        </pc:spChg>
        <pc:spChg chg="add mod">
          <ac:chgData name="Михаил Попов" userId="1ff28dec684c2c56" providerId="LiveId" clId="{DA43CB95-0794-42AF-A920-6E049053B27F}" dt="2021-09-03T09:52:43.417" v="585"/>
          <ac:spMkLst>
            <pc:docMk/>
            <pc:sldMk cId="3182629587" sldId="314"/>
            <ac:spMk id="7" creationId="{3661BA2A-1D53-4533-8D8B-B0EF3EC873F6}"/>
          </ac:spMkLst>
        </pc:spChg>
      </pc:sldChg>
      <pc:sldChg chg="del">
        <pc:chgData name="Михаил Попов" userId="1ff28dec684c2c56" providerId="LiveId" clId="{DA43CB95-0794-42AF-A920-6E049053B27F}" dt="2021-09-03T09:53:29.283" v="586" actId="47"/>
        <pc:sldMkLst>
          <pc:docMk/>
          <pc:sldMk cId="1655663325" sldId="317"/>
        </pc:sldMkLst>
      </pc:sldChg>
      <pc:sldChg chg="del">
        <pc:chgData name="Михаил Попов" userId="1ff28dec684c2c56" providerId="LiveId" clId="{DA43CB95-0794-42AF-A920-6E049053B27F}" dt="2021-09-03T09:53:29.283" v="586" actId="47"/>
        <pc:sldMkLst>
          <pc:docMk/>
          <pc:sldMk cId="3803810441" sldId="318"/>
        </pc:sldMkLst>
      </pc:sldChg>
      <pc:sldChg chg="del">
        <pc:chgData name="Михаил Попов" userId="1ff28dec684c2c56" providerId="LiveId" clId="{DA43CB95-0794-42AF-A920-6E049053B27F}" dt="2021-09-03T09:18:01.779" v="5" actId="2696"/>
        <pc:sldMkLst>
          <pc:docMk/>
          <pc:sldMk cId="41371693" sldId="324"/>
        </pc:sldMkLst>
      </pc:sldChg>
      <pc:sldChg chg="modSp mod">
        <pc:chgData name="Михаил Попов" userId="1ff28dec684c2c56" providerId="LiveId" clId="{DA43CB95-0794-42AF-A920-6E049053B27F}" dt="2021-09-03T09:17:15.580" v="4" actId="20577"/>
        <pc:sldMkLst>
          <pc:docMk/>
          <pc:sldMk cId="2122615093" sldId="330"/>
        </pc:sldMkLst>
        <pc:spChg chg="mod">
          <ac:chgData name="Михаил Попов" userId="1ff28dec684c2c56" providerId="LiveId" clId="{DA43CB95-0794-42AF-A920-6E049053B27F}" dt="2021-09-03T09:17:15.580" v="4" actId="20577"/>
          <ac:spMkLst>
            <pc:docMk/>
            <pc:sldMk cId="2122615093" sldId="330"/>
            <ac:spMk id="3" creationId="{AED9A594-644C-4DD5-B5DE-A8D3C00077E8}"/>
          </ac:spMkLst>
        </pc:spChg>
      </pc:sldChg>
      <pc:sldChg chg="del">
        <pc:chgData name="Михаил Попов" userId="1ff28dec684c2c56" providerId="LiveId" clId="{DA43CB95-0794-42AF-A920-6E049053B27F}" dt="2021-09-03T09:18:01.779" v="5" actId="2696"/>
        <pc:sldMkLst>
          <pc:docMk/>
          <pc:sldMk cId="1567166661" sldId="331"/>
        </pc:sldMkLst>
      </pc:sldChg>
      <pc:sldChg chg="del">
        <pc:chgData name="Михаил Попов" userId="1ff28dec684c2c56" providerId="LiveId" clId="{DA43CB95-0794-42AF-A920-6E049053B27F}" dt="2021-09-03T09:18:01.779" v="5" actId="2696"/>
        <pc:sldMkLst>
          <pc:docMk/>
          <pc:sldMk cId="3679527479" sldId="332"/>
        </pc:sldMkLst>
      </pc:sldChg>
      <pc:sldChg chg="del">
        <pc:chgData name="Михаил Попов" userId="1ff28dec684c2c56" providerId="LiveId" clId="{DA43CB95-0794-42AF-A920-6E049053B27F}" dt="2021-09-03T09:18:01.779" v="5" actId="2696"/>
        <pc:sldMkLst>
          <pc:docMk/>
          <pc:sldMk cId="2271094028" sldId="333"/>
        </pc:sldMkLst>
      </pc:sldChg>
      <pc:sldChg chg="del">
        <pc:chgData name="Михаил Попов" userId="1ff28dec684c2c56" providerId="LiveId" clId="{DA43CB95-0794-42AF-A920-6E049053B27F}" dt="2021-09-03T09:18:01.779" v="5" actId="2696"/>
        <pc:sldMkLst>
          <pc:docMk/>
          <pc:sldMk cId="3161323158" sldId="334"/>
        </pc:sldMkLst>
      </pc:sldChg>
      <pc:sldChg chg="del">
        <pc:chgData name="Михаил Попов" userId="1ff28dec684c2c56" providerId="LiveId" clId="{DA43CB95-0794-42AF-A920-6E049053B27F}" dt="2021-09-03T09:18:01.779" v="5" actId="2696"/>
        <pc:sldMkLst>
          <pc:docMk/>
          <pc:sldMk cId="2705377181" sldId="335"/>
        </pc:sldMkLst>
      </pc:sldChg>
      <pc:sldChg chg="ord">
        <pc:chgData name="Михаил Попов" userId="1ff28dec684c2c56" providerId="LiveId" clId="{DA43CB95-0794-42AF-A920-6E049053B27F}" dt="2021-09-02T22:08:58.327" v="3"/>
        <pc:sldMkLst>
          <pc:docMk/>
          <pc:sldMk cId="2820122290" sldId="337"/>
        </pc:sldMkLst>
      </pc:sldChg>
      <pc:sldChg chg="modSp add mod">
        <pc:chgData name="Михаил Попов" userId="1ff28dec684c2c56" providerId="LiveId" clId="{DA43CB95-0794-42AF-A920-6E049053B27F}" dt="2021-09-03T09:18:23.559" v="9" actId="20577"/>
        <pc:sldMkLst>
          <pc:docMk/>
          <pc:sldMk cId="3672788101" sldId="338"/>
        </pc:sldMkLst>
        <pc:spChg chg="mod">
          <ac:chgData name="Михаил Попов" userId="1ff28dec684c2c56" providerId="LiveId" clId="{DA43CB95-0794-42AF-A920-6E049053B27F}" dt="2021-09-03T09:18:23.559" v="9" actId="20577"/>
          <ac:spMkLst>
            <pc:docMk/>
            <pc:sldMk cId="3672788101" sldId="338"/>
            <ac:spMk id="2" creationId="{A8E2A108-8F22-48F7-817E-3B2522E74052}"/>
          </ac:spMkLst>
        </pc:spChg>
      </pc:sldChg>
      <pc:sldChg chg="add">
        <pc:chgData name="Михаил Попов" userId="1ff28dec684c2c56" providerId="LiveId" clId="{DA43CB95-0794-42AF-A920-6E049053B27F}" dt="2021-09-03T09:18:04.263" v="6"/>
        <pc:sldMkLst>
          <pc:docMk/>
          <pc:sldMk cId="1567166661" sldId="339"/>
        </pc:sldMkLst>
      </pc:sldChg>
      <pc:sldChg chg="add">
        <pc:chgData name="Михаил Попов" userId="1ff28dec684c2c56" providerId="LiveId" clId="{DA43CB95-0794-42AF-A920-6E049053B27F}" dt="2021-09-03T09:18:04.263" v="6"/>
        <pc:sldMkLst>
          <pc:docMk/>
          <pc:sldMk cId="3484139040" sldId="406"/>
        </pc:sldMkLst>
      </pc:sldChg>
      <pc:sldChg chg="add">
        <pc:chgData name="Михаил Попов" userId="1ff28dec684c2c56" providerId="LiveId" clId="{DA43CB95-0794-42AF-A920-6E049053B27F}" dt="2021-09-03T09:18:04.263" v="6"/>
        <pc:sldMkLst>
          <pc:docMk/>
          <pc:sldMk cId="3679527479" sldId="407"/>
        </pc:sldMkLst>
      </pc:sldChg>
      <pc:sldChg chg="add">
        <pc:chgData name="Михаил Попов" userId="1ff28dec684c2c56" providerId="LiveId" clId="{DA43CB95-0794-42AF-A920-6E049053B27F}" dt="2021-09-03T09:18:04.263" v="6"/>
        <pc:sldMkLst>
          <pc:docMk/>
          <pc:sldMk cId="2271094028" sldId="408"/>
        </pc:sldMkLst>
      </pc:sldChg>
      <pc:sldChg chg="add">
        <pc:chgData name="Михаил Попов" userId="1ff28dec684c2c56" providerId="LiveId" clId="{DA43CB95-0794-42AF-A920-6E049053B27F}" dt="2021-09-03T09:18:04.263" v="6"/>
        <pc:sldMkLst>
          <pc:docMk/>
          <pc:sldMk cId="3161323158" sldId="409"/>
        </pc:sldMkLst>
      </pc:sldChg>
      <pc:sldChg chg="add">
        <pc:chgData name="Михаил Попов" userId="1ff28dec684c2c56" providerId="LiveId" clId="{DA43CB95-0794-42AF-A920-6E049053B27F}" dt="2021-09-03T09:18:04.263" v="6"/>
        <pc:sldMkLst>
          <pc:docMk/>
          <pc:sldMk cId="2705377181" sldId="410"/>
        </pc:sldMkLst>
      </pc:sldChg>
      <pc:sldChg chg="addSp delSp modSp add mod">
        <pc:chgData name="Михаил Попов" userId="1ff28dec684c2c56" providerId="LiveId" clId="{DA43CB95-0794-42AF-A920-6E049053B27F}" dt="2021-09-03T09:27:06.792" v="271" actId="1076"/>
        <pc:sldMkLst>
          <pc:docMk/>
          <pc:sldMk cId="4166610191" sldId="411"/>
        </pc:sldMkLst>
        <pc:spChg chg="mod">
          <ac:chgData name="Михаил Попов" userId="1ff28dec684c2c56" providerId="LiveId" clId="{DA43CB95-0794-42AF-A920-6E049053B27F}" dt="2021-09-03T09:26:35.968" v="265" actId="1076"/>
          <ac:spMkLst>
            <pc:docMk/>
            <pc:sldMk cId="4166610191" sldId="411"/>
            <ac:spMk id="2" creationId="{00000000-0000-0000-0000-000000000000}"/>
          </ac:spMkLst>
        </pc:spChg>
        <pc:spChg chg="mod">
          <ac:chgData name="Михаил Попов" userId="1ff28dec684c2c56" providerId="LiveId" clId="{DA43CB95-0794-42AF-A920-6E049053B27F}" dt="2021-09-03T09:26:58.770" v="270" actId="1076"/>
          <ac:spMkLst>
            <pc:docMk/>
            <pc:sldMk cId="4166610191" sldId="411"/>
            <ac:spMk id="3" creationId="{2AF395B8-6AC7-4E67-BA04-C8C9C98B5C49}"/>
          </ac:spMkLst>
        </pc:spChg>
        <pc:spChg chg="mod">
          <ac:chgData name="Михаил Попов" userId="1ff28dec684c2c56" providerId="LiveId" clId="{DA43CB95-0794-42AF-A920-6E049053B27F}" dt="2021-09-03T09:27:06.792" v="271" actId="1076"/>
          <ac:spMkLst>
            <pc:docMk/>
            <pc:sldMk cId="4166610191" sldId="411"/>
            <ac:spMk id="4" creationId="{BE391946-BEAC-4108-B06B-837252A1CD04}"/>
          </ac:spMkLst>
        </pc:spChg>
        <pc:picChg chg="add mod modCrop">
          <ac:chgData name="Михаил Попов" userId="1ff28dec684c2c56" providerId="LiveId" clId="{DA43CB95-0794-42AF-A920-6E049053B27F}" dt="2021-09-03T09:26:33.169" v="264" actId="1076"/>
          <ac:picMkLst>
            <pc:docMk/>
            <pc:sldMk cId="4166610191" sldId="411"/>
            <ac:picMk id="6" creationId="{EE785057-CF99-470C-BD80-AABF20C0425F}"/>
          </ac:picMkLst>
        </pc:picChg>
        <pc:picChg chg="del">
          <ac:chgData name="Михаил Попов" userId="1ff28dec684c2c56" providerId="LiveId" clId="{DA43CB95-0794-42AF-A920-6E049053B27F}" dt="2021-09-03T09:25:23.291" v="250" actId="478"/>
          <ac:picMkLst>
            <pc:docMk/>
            <pc:sldMk cId="4166610191" sldId="411"/>
            <ac:picMk id="1026" creationId="{9AE7275A-9C60-4454-BB6A-A26FC411E3BE}"/>
          </ac:picMkLst>
        </pc:picChg>
      </pc:sldChg>
      <pc:sldChg chg="addSp delSp modSp new mod modAnim">
        <pc:chgData name="Михаил Попов" userId="1ff28dec684c2c56" providerId="LiveId" clId="{DA43CB95-0794-42AF-A920-6E049053B27F}" dt="2021-09-03T09:42:03.602" v="580" actId="1076"/>
        <pc:sldMkLst>
          <pc:docMk/>
          <pc:sldMk cId="2937607271" sldId="412"/>
        </pc:sldMkLst>
        <pc:spChg chg="del">
          <ac:chgData name="Михаил Попов" userId="1ff28dec684c2c56" providerId="LiveId" clId="{DA43CB95-0794-42AF-A920-6E049053B27F}" dt="2021-09-03T09:34:41.804" v="519" actId="478"/>
          <ac:spMkLst>
            <pc:docMk/>
            <pc:sldMk cId="2937607271" sldId="412"/>
            <ac:spMk id="2" creationId="{46A19BF1-7DCF-4D8E-8A1E-2D9BEE99300F}"/>
          </ac:spMkLst>
        </pc:spChg>
        <pc:spChg chg="add del mod">
          <ac:chgData name="Михаил Попов" userId="1ff28dec684c2c56" providerId="LiveId" clId="{DA43CB95-0794-42AF-A920-6E049053B27F}" dt="2021-09-03T09:32:59.881" v="325" actId="478"/>
          <ac:spMkLst>
            <pc:docMk/>
            <pc:sldMk cId="2937607271" sldId="412"/>
            <ac:spMk id="3" creationId="{07EEFBC9-35E9-4030-B503-CF66DD83904E}"/>
          </ac:spMkLst>
        </pc:spChg>
        <pc:spChg chg="add del mod">
          <ac:chgData name="Михаил Попов" userId="1ff28dec684c2c56" providerId="LiveId" clId="{DA43CB95-0794-42AF-A920-6E049053B27F}" dt="2021-09-03T09:33:01.712" v="326" actId="478"/>
          <ac:spMkLst>
            <pc:docMk/>
            <pc:sldMk cId="2937607271" sldId="412"/>
            <ac:spMk id="6" creationId="{2F16E4CC-2171-43FF-A3CE-56199FAA708E}"/>
          </ac:spMkLst>
        </pc:spChg>
        <pc:spChg chg="add mod">
          <ac:chgData name="Михаил Попов" userId="1ff28dec684c2c56" providerId="LiveId" clId="{DA43CB95-0794-42AF-A920-6E049053B27F}" dt="2021-09-03T09:41:57.188" v="579" actId="1036"/>
          <ac:spMkLst>
            <pc:docMk/>
            <pc:sldMk cId="2937607271" sldId="412"/>
            <ac:spMk id="7" creationId="{2EC7EC7A-0608-4088-92DF-FD3347453385}"/>
          </ac:spMkLst>
        </pc:spChg>
        <pc:spChg chg="add mod">
          <ac:chgData name="Михаил Попов" userId="1ff28dec684c2c56" providerId="LiveId" clId="{DA43CB95-0794-42AF-A920-6E049053B27F}" dt="2021-09-03T09:41:57.188" v="579" actId="1036"/>
          <ac:spMkLst>
            <pc:docMk/>
            <pc:sldMk cId="2937607271" sldId="412"/>
            <ac:spMk id="8" creationId="{BAD7EBA1-E41C-498D-83E1-D669018ED235}"/>
          </ac:spMkLst>
        </pc:spChg>
        <pc:spChg chg="add mod">
          <ac:chgData name="Михаил Попов" userId="1ff28dec684c2c56" providerId="LiveId" clId="{DA43CB95-0794-42AF-A920-6E049053B27F}" dt="2021-09-03T09:41:57.188" v="579" actId="1036"/>
          <ac:spMkLst>
            <pc:docMk/>
            <pc:sldMk cId="2937607271" sldId="412"/>
            <ac:spMk id="9" creationId="{57951CEB-68C9-4088-B7CC-CED76BB91C43}"/>
          </ac:spMkLst>
        </pc:spChg>
        <pc:spChg chg="add mod">
          <ac:chgData name="Михаил Попов" userId="1ff28dec684c2c56" providerId="LiveId" clId="{DA43CB95-0794-42AF-A920-6E049053B27F}" dt="2021-09-03T09:41:57.188" v="579" actId="1036"/>
          <ac:spMkLst>
            <pc:docMk/>
            <pc:sldMk cId="2937607271" sldId="412"/>
            <ac:spMk id="10" creationId="{859C73D2-549C-45F9-8D11-C932F561BB9C}"/>
          </ac:spMkLst>
        </pc:spChg>
        <pc:spChg chg="add mod">
          <ac:chgData name="Михаил Попов" userId="1ff28dec684c2c56" providerId="LiveId" clId="{DA43CB95-0794-42AF-A920-6E049053B27F}" dt="2021-09-03T09:41:57.188" v="579" actId="1036"/>
          <ac:spMkLst>
            <pc:docMk/>
            <pc:sldMk cId="2937607271" sldId="412"/>
            <ac:spMk id="11" creationId="{16949BFA-8015-4F74-AC8B-9661A006A6F6}"/>
          </ac:spMkLst>
        </pc:spChg>
        <pc:grpChg chg="add mod">
          <ac:chgData name="Михаил Попов" userId="1ff28dec684c2c56" providerId="LiveId" clId="{DA43CB95-0794-42AF-A920-6E049053B27F}" dt="2021-09-03T09:42:03.602" v="580" actId="1076"/>
          <ac:grpSpMkLst>
            <pc:docMk/>
            <pc:sldMk cId="2937607271" sldId="412"/>
            <ac:grpSpMk id="18" creationId="{96FBEB62-9172-4880-866C-62C18C095318}"/>
          </ac:grpSpMkLst>
        </pc:grpChg>
        <pc:picChg chg="add mod">
          <ac:chgData name="Михаил Попов" userId="1ff28dec684c2c56" providerId="LiveId" clId="{DA43CB95-0794-42AF-A920-6E049053B27F}" dt="2021-09-03T09:42:03.602" v="580" actId="1076"/>
          <ac:picMkLst>
            <pc:docMk/>
            <pc:sldMk cId="2937607271" sldId="412"/>
            <ac:picMk id="12" creationId="{16CBF731-D237-4499-B9E0-7184F7EAA6BE}"/>
          </ac:picMkLst>
        </pc:picChg>
        <pc:picChg chg="add mod">
          <ac:chgData name="Михаил Попов" userId="1ff28dec684c2c56" providerId="LiveId" clId="{DA43CB95-0794-42AF-A920-6E049053B27F}" dt="2021-09-03T09:42:03.602" v="580" actId="1076"/>
          <ac:picMkLst>
            <pc:docMk/>
            <pc:sldMk cId="2937607271" sldId="412"/>
            <ac:picMk id="13" creationId="{6DBA23E6-D44A-406A-903A-C2C6DC8262C4}"/>
          </ac:picMkLst>
        </pc:picChg>
        <pc:picChg chg="add mod">
          <ac:chgData name="Михаил Попов" userId="1ff28dec684c2c56" providerId="LiveId" clId="{DA43CB95-0794-42AF-A920-6E049053B27F}" dt="2021-09-03T09:42:03.602" v="580" actId="1076"/>
          <ac:picMkLst>
            <pc:docMk/>
            <pc:sldMk cId="2937607271" sldId="412"/>
            <ac:picMk id="14" creationId="{F0891D56-F0CC-4A59-B722-6E50FF176175}"/>
          </ac:picMkLst>
        </pc:picChg>
        <pc:picChg chg="add mod">
          <ac:chgData name="Михаил Попов" userId="1ff28dec684c2c56" providerId="LiveId" clId="{DA43CB95-0794-42AF-A920-6E049053B27F}" dt="2021-09-03T09:42:03.602" v="580" actId="1076"/>
          <ac:picMkLst>
            <pc:docMk/>
            <pc:sldMk cId="2937607271" sldId="412"/>
            <ac:picMk id="15" creationId="{A8DBA1DC-2AAF-427A-B787-46A9E324CCC8}"/>
          </ac:picMkLst>
        </pc:picChg>
        <pc:picChg chg="add mod">
          <ac:chgData name="Михаил Попов" userId="1ff28dec684c2c56" providerId="LiveId" clId="{DA43CB95-0794-42AF-A920-6E049053B27F}" dt="2021-09-03T09:42:03.602" v="580" actId="1076"/>
          <ac:picMkLst>
            <pc:docMk/>
            <pc:sldMk cId="2937607271" sldId="412"/>
            <ac:picMk id="16" creationId="{24FCA209-C921-47F8-A696-0A7B05C4F96F}"/>
          </ac:picMkLst>
        </pc:picChg>
        <pc:picChg chg="add mod">
          <ac:chgData name="Михаил Попов" userId="1ff28dec684c2c56" providerId="LiveId" clId="{DA43CB95-0794-42AF-A920-6E049053B27F}" dt="2021-09-03T09:42:03.602" v="580" actId="1076"/>
          <ac:picMkLst>
            <pc:docMk/>
            <pc:sldMk cId="2937607271" sldId="412"/>
            <ac:picMk id="17" creationId="{B5FB18F5-BB29-4FAF-8A74-EC344CDF8913}"/>
          </ac:picMkLst>
        </pc:picChg>
      </pc:sldChg>
    </pc:docChg>
  </pc:docChgLst>
  <pc:docChgLst>
    <pc:chgData name="Михаил Попов" userId="1ff28dec684c2c56" providerId="LiveId" clId="{17B57351-3206-48E9-83E9-B22EC3F5AB38}"/>
    <pc:docChg chg="custSel addSld delSld modSld sldOrd">
      <pc:chgData name="Михаил Попов" userId="1ff28dec684c2c56" providerId="LiveId" clId="{17B57351-3206-48E9-83E9-B22EC3F5AB38}" dt="2020-09-08T15:54:02.372" v="72" actId="14100"/>
      <pc:docMkLst>
        <pc:docMk/>
      </pc:docMkLst>
      <pc:sldChg chg="del">
        <pc:chgData name="Михаил Попов" userId="1ff28dec684c2c56" providerId="LiveId" clId="{17B57351-3206-48E9-83E9-B22EC3F5AB38}" dt="2020-09-08T15:27:18.363" v="19" actId="47"/>
        <pc:sldMkLst>
          <pc:docMk/>
          <pc:sldMk cId="1059343981" sldId="257"/>
        </pc:sldMkLst>
      </pc:sldChg>
      <pc:sldChg chg="ord">
        <pc:chgData name="Михаил Попов" userId="1ff28dec684c2c56" providerId="LiveId" clId="{17B57351-3206-48E9-83E9-B22EC3F5AB38}" dt="2020-09-08T14:36:17.746" v="13"/>
        <pc:sldMkLst>
          <pc:docMk/>
          <pc:sldMk cId="2138937468" sldId="279"/>
        </pc:sldMkLst>
      </pc:sldChg>
      <pc:sldChg chg="modAnim">
        <pc:chgData name="Михаил Попов" userId="1ff28dec684c2c56" providerId="LiveId" clId="{17B57351-3206-48E9-83E9-B22EC3F5AB38}" dt="2020-09-08T15:49:52.527" v="21"/>
        <pc:sldMkLst>
          <pc:docMk/>
          <pc:sldMk cId="3114890223" sldId="281"/>
        </pc:sldMkLst>
      </pc:sldChg>
      <pc:sldChg chg="addSp delSp mod">
        <pc:chgData name="Михаил Попов" userId="1ff28dec684c2c56" providerId="LiveId" clId="{17B57351-3206-48E9-83E9-B22EC3F5AB38}" dt="2020-09-08T15:24:17.219" v="18" actId="22"/>
        <pc:sldMkLst>
          <pc:docMk/>
          <pc:sldMk cId="1015005917" sldId="320"/>
        </pc:sldMkLst>
        <pc:graphicFrameChg chg="del">
          <ac:chgData name="Михаил Попов" userId="1ff28dec684c2c56" providerId="LiveId" clId="{17B57351-3206-48E9-83E9-B22EC3F5AB38}" dt="2020-09-08T15:24:15.866" v="17" actId="478"/>
          <ac:graphicFrameMkLst>
            <pc:docMk/>
            <pc:sldMk cId="1015005917" sldId="320"/>
            <ac:graphicFrameMk id="2" creationId="{D553EDA9-11F1-46FB-B10A-CD758C98598A}"/>
          </ac:graphicFrameMkLst>
        </pc:graphicFrameChg>
        <pc:picChg chg="add">
          <ac:chgData name="Михаил Попов" userId="1ff28dec684c2c56" providerId="LiveId" clId="{17B57351-3206-48E9-83E9-B22EC3F5AB38}" dt="2020-09-08T15:24:17.219" v="18" actId="22"/>
          <ac:picMkLst>
            <pc:docMk/>
            <pc:sldMk cId="1015005917" sldId="320"/>
            <ac:picMk id="4" creationId="{B5091C3A-6F65-4D6D-9E13-87242EC97685}"/>
          </ac:picMkLst>
        </pc:picChg>
      </pc:sldChg>
      <pc:sldChg chg="del">
        <pc:chgData name="Михаил Попов" userId="1ff28dec684c2c56" providerId="LiveId" clId="{17B57351-3206-48E9-83E9-B22EC3F5AB38}" dt="2020-09-08T15:21:36.899" v="14" actId="47"/>
        <pc:sldMkLst>
          <pc:docMk/>
          <pc:sldMk cId="1847229698" sldId="322"/>
        </pc:sldMkLst>
      </pc:sldChg>
      <pc:sldChg chg="del">
        <pc:chgData name="Михаил Попов" userId="1ff28dec684c2c56" providerId="LiveId" clId="{17B57351-3206-48E9-83E9-B22EC3F5AB38}" dt="2020-09-08T15:21:36.899" v="14" actId="47"/>
        <pc:sldMkLst>
          <pc:docMk/>
          <pc:sldMk cId="730319261" sldId="326"/>
        </pc:sldMkLst>
      </pc:sldChg>
      <pc:sldChg chg="del">
        <pc:chgData name="Михаил Попов" userId="1ff28dec684c2c56" providerId="LiveId" clId="{17B57351-3206-48E9-83E9-B22EC3F5AB38}" dt="2020-09-08T15:21:36.899" v="14" actId="47"/>
        <pc:sldMkLst>
          <pc:docMk/>
          <pc:sldMk cId="394121359" sldId="327"/>
        </pc:sldMkLst>
      </pc:sldChg>
      <pc:sldChg chg="new del">
        <pc:chgData name="Михаил Попов" userId="1ff28dec684c2c56" providerId="LiveId" clId="{17B57351-3206-48E9-83E9-B22EC3F5AB38}" dt="2020-09-08T15:21:58.231" v="16" actId="47"/>
        <pc:sldMkLst>
          <pc:docMk/>
          <pc:sldMk cId="52115052" sldId="330"/>
        </pc:sldMkLst>
      </pc:sldChg>
      <pc:sldChg chg="delSp modSp new mod">
        <pc:chgData name="Михаил Попов" userId="1ff28dec684c2c56" providerId="LiveId" clId="{17B57351-3206-48E9-83E9-B22EC3F5AB38}" dt="2020-09-08T15:54:02.372" v="72" actId="14100"/>
        <pc:sldMkLst>
          <pc:docMk/>
          <pc:sldMk cId="2122615093" sldId="330"/>
        </pc:sldMkLst>
        <pc:spChg chg="del">
          <ac:chgData name="Михаил Попов" userId="1ff28dec684c2c56" providerId="LiveId" clId="{17B57351-3206-48E9-83E9-B22EC3F5AB38}" dt="2020-09-08T15:52:57.383" v="23" actId="478"/>
          <ac:spMkLst>
            <pc:docMk/>
            <pc:sldMk cId="2122615093" sldId="330"/>
            <ac:spMk id="2" creationId="{B8180D92-042D-4B95-A882-CF7AC6FA4DCD}"/>
          </ac:spMkLst>
        </pc:spChg>
        <pc:spChg chg="mod">
          <ac:chgData name="Михаил Попов" userId="1ff28dec684c2c56" providerId="LiveId" clId="{17B57351-3206-48E9-83E9-B22EC3F5AB38}" dt="2020-09-08T15:54:02.372" v="72" actId="14100"/>
          <ac:spMkLst>
            <pc:docMk/>
            <pc:sldMk cId="2122615093" sldId="330"/>
            <ac:spMk id="3" creationId="{AED9A594-644C-4DD5-B5DE-A8D3C00077E8}"/>
          </ac:spMkLst>
        </pc:spChg>
      </pc:sldChg>
    </pc:docChg>
  </pc:docChgLst>
  <pc:docChgLst>
    <pc:chgData name="Михаил Попов" userId="1ff28dec684c2c56" providerId="LiveId" clId="{774237C7-440B-4C9D-9F54-035AC82DAD03}"/>
    <pc:docChg chg="undo custSel addSld delSld modSld sldOrd">
      <pc:chgData name="Михаил Попов" userId="1ff28dec684c2c56" providerId="LiveId" clId="{774237C7-440B-4C9D-9F54-035AC82DAD03}" dt="2020-09-09T16:22:56.741" v="54"/>
      <pc:docMkLst>
        <pc:docMk/>
      </pc:docMkLst>
      <pc:sldChg chg="ord">
        <pc:chgData name="Михаил Попов" userId="1ff28dec684c2c56" providerId="LiveId" clId="{774237C7-440B-4C9D-9F54-035AC82DAD03}" dt="2020-09-09T16:17:50.459" v="34"/>
        <pc:sldMkLst>
          <pc:docMk/>
          <pc:sldMk cId="3555930045" sldId="272"/>
        </pc:sldMkLst>
      </pc:sldChg>
      <pc:sldChg chg="ord">
        <pc:chgData name="Михаил Попов" userId="1ff28dec684c2c56" providerId="LiveId" clId="{774237C7-440B-4C9D-9F54-035AC82DAD03}" dt="2020-09-09T16:17:50.459" v="34"/>
        <pc:sldMkLst>
          <pc:docMk/>
          <pc:sldMk cId="2356765217" sldId="280"/>
        </pc:sldMkLst>
      </pc:sldChg>
      <pc:sldChg chg="ord">
        <pc:chgData name="Михаил Попов" userId="1ff28dec684c2c56" providerId="LiveId" clId="{774237C7-440B-4C9D-9F54-035AC82DAD03}" dt="2020-09-09T16:17:50.459" v="34"/>
        <pc:sldMkLst>
          <pc:docMk/>
          <pc:sldMk cId="3114890223" sldId="281"/>
        </pc:sldMkLst>
      </pc:sldChg>
      <pc:sldChg chg="add del">
        <pc:chgData name="Михаил Попов" userId="1ff28dec684c2c56" providerId="LiveId" clId="{774237C7-440B-4C9D-9F54-035AC82DAD03}" dt="2020-09-09T16:01:07.505" v="23" actId="2696"/>
        <pc:sldMkLst>
          <pc:docMk/>
          <pc:sldMk cId="1878353319" sldId="282"/>
        </pc:sldMkLst>
      </pc:sldChg>
      <pc:sldChg chg="addSp delSp modSp add mod">
        <pc:chgData name="Михаил Попов" userId="1ff28dec684c2c56" providerId="LiveId" clId="{774237C7-440B-4C9D-9F54-035AC82DAD03}" dt="2020-09-09T16:01:19.193" v="28" actId="1076"/>
        <pc:sldMkLst>
          <pc:docMk/>
          <pc:sldMk cId="772234138" sldId="283"/>
        </pc:sldMkLst>
        <pc:spChg chg="del">
          <ac:chgData name="Михаил Попов" userId="1ff28dec684c2c56" providerId="LiveId" clId="{774237C7-440B-4C9D-9F54-035AC82DAD03}" dt="2020-09-09T16:01:11.461" v="24" actId="478"/>
          <ac:spMkLst>
            <pc:docMk/>
            <pc:sldMk cId="772234138" sldId="283"/>
            <ac:spMk id="2" creationId="{A8E2A108-8F22-48F7-817E-3B2522E74052}"/>
          </ac:spMkLst>
        </pc:spChg>
        <pc:spChg chg="add del mod">
          <ac:chgData name="Михаил Попов" userId="1ff28dec684c2c56" providerId="LiveId" clId="{774237C7-440B-4C9D-9F54-035AC82DAD03}" dt="2020-09-09T16:01:12.562" v="25" actId="478"/>
          <ac:spMkLst>
            <pc:docMk/>
            <pc:sldMk cId="772234138" sldId="283"/>
            <ac:spMk id="5" creationId="{B5630F09-53A9-4CD3-BB3B-989DB6C8B2AC}"/>
          </ac:spMkLst>
        </pc:spChg>
        <pc:spChg chg="mod">
          <ac:chgData name="Михаил Попов" userId="1ff28dec684c2c56" providerId="LiveId" clId="{774237C7-440B-4C9D-9F54-035AC82DAD03}" dt="2020-09-09T16:01:19.193" v="28" actId="1076"/>
          <ac:spMkLst>
            <pc:docMk/>
            <pc:sldMk cId="772234138" sldId="283"/>
            <ac:spMk id="6" creationId="{4BEFDC66-67FB-43C1-8F06-D115F3DA19D1}"/>
          </ac:spMkLst>
        </pc:spChg>
        <pc:spChg chg="mod">
          <ac:chgData name="Михаил Попов" userId="1ff28dec684c2c56" providerId="LiveId" clId="{774237C7-440B-4C9D-9F54-035AC82DAD03}" dt="2020-09-09T16:01:19.193" v="28" actId="1076"/>
          <ac:spMkLst>
            <pc:docMk/>
            <pc:sldMk cId="772234138" sldId="283"/>
            <ac:spMk id="8" creationId="{2A3B91E7-B52F-4CD0-90F9-02FD38176ABE}"/>
          </ac:spMkLst>
        </pc:spChg>
        <pc:spChg chg="mod">
          <ac:chgData name="Михаил Попов" userId="1ff28dec684c2c56" providerId="LiveId" clId="{774237C7-440B-4C9D-9F54-035AC82DAD03}" dt="2020-09-09T16:01:19.193" v="28" actId="1076"/>
          <ac:spMkLst>
            <pc:docMk/>
            <pc:sldMk cId="772234138" sldId="283"/>
            <ac:spMk id="10" creationId="{9638D942-345C-4F8A-92DE-D2F9F60FCA0D}"/>
          </ac:spMkLst>
        </pc:spChg>
        <pc:spChg chg="mod">
          <ac:chgData name="Михаил Попов" userId="1ff28dec684c2c56" providerId="LiveId" clId="{774237C7-440B-4C9D-9F54-035AC82DAD03}" dt="2020-09-09T16:01:19.193" v="28" actId="1076"/>
          <ac:spMkLst>
            <pc:docMk/>
            <pc:sldMk cId="772234138" sldId="283"/>
            <ac:spMk id="12" creationId="{8DA93669-52B7-4841-8AD3-C513BD194A81}"/>
          </ac:spMkLst>
        </pc:spChg>
        <pc:spChg chg="mod">
          <ac:chgData name="Михаил Попов" userId="1ff28dec684c2c56" providerId="LiveId" clId="{774237C7-440B-4C9D-9F54-035AC82DAD03}" dt="2020-09-09T16:01:19.193" v="28" actId="1076"/>
          <ac:spMkLst>
            <pc:docMk/>
            <pc:sldMk cId="772234138" sldId="283"/>
            <ac:spMk id="14" creationId="{0B7DFEEC-A8C8-4B07-B22C-4F7032EF81DD}"/>
          </ac:spMkLst>
        </pc:spChg>
        <pc:spChg chg="mod">
          <ac:chgData name="Михаил Попов" userId="1ff28dec684c2c56" providerId="LiveId" clId="{774237C7-440B-4C9D-9F54-035AC82DAD03}" dt="2020-09-09T16:01:19.193" v="28" actId="1076"/>
          <ac:spMkLst>
            <pc:docMk/>
            <pc:sldMk cId="772234138" sldId="283"/>
            <ac:spMk id="16" creationId="{BF6494C0-01E4-4945-A195-9D1742BC6C02}"/>
          </ac:spMkLst>
        </pc:spChg>
        <pc:spChg chg="mod">
          <ac:chgData name="Михаил Попов" userId="1ff28dec684c2c56" providerId="LiveId" clId="{774237C7-440B-4C9D-9F54-035AC82DAD03}" dt="2020-09-09T16:01:19.193" v="28" actId="1076"/>
          <ac:spMkLst>
            <pc:docMk/>
            <pc:sldMk cId="772234138" sldId="283"/>
            <ac:spMk id="18" creationId="{D61CA241-3D98-4B9C-B549-6AF07359C061}"/>
          </ac:spMkLst>
        </pc:spChg>
        <pc:spChg chg="mod">
          <ac:chgData name="Михаил Попов" userId="1ff28dec684c2c56" providerId="LiveId" clId="{774237C7-440B-4C9D-9F54-035AC82DAD03}" dt="2020-09-09T16:01:19.193" v="28" actId="1076"/>
          <ac:spMkLst>
            <pc:docMk/>
            <pc:sldMk cId="772234138" sldId="283"/>
            <ac:spMk id="20" creationId="{381BA23C-A2E7-4286-971A-83B65E57F4B4}"/>
          </ac:spMkLst>
        </pc:spChg>
        <pc:spChg chg="mod">
          <ac:chgData name="Михаил Попов" userId="1ff28dec684c2c56" providerId="LiveId" clId="{774237C7-440B-4C9D-9F54-035AC82DAD03}" dt="2020-09-09T16:01:19.193" v="28" actId="1076"/>
          <ac:spMkLst>
            <pc:docMk/>
            <pc:sldMk cId="772234138" sldId="283"/>
            <ac:spMk id="22" creationId="{964A5F96-42D3-4142-B22B-A145198D7C29}"/>
          </ac:spMkLst>
        </pc:spChg>
        <pc:spChg chg="mod">
          <ac:chgData name="Михаил Попов" userId="1ff28dec684c2c56" providerId="LiveId" clId="{774237C7-440B-4C9D-9F54-035AC82DAD03}" dt="2020-09-09T16:01:19.193" v="28" actId="1076"/>
          <ac:spMkLst>
            <pc:docMk/>
            <pc:sldMk cId="772234138" sldId="283"/>
            <ac:spMk id="24" creationId="{D53DCD81-3E39-4487-B3D8-0528CBC5DCAA}"/>
          </ac:spMkLst>
        </pc:spChg>
        <pc:spChg chg="mod">
          <ac:chgData name="Михаил Попов" userId="1ff28dec684c2c56" providerId="LiveId" clId="{774237C7-440B-4C9D-9F54-035AC82DAD03}" dt="2020-09-09T16:01:19.193" v="28" actId="1076"/>
          <ac:spMkLst>
            <pc:docMk/>
            <pc:sldMk cId="772234138" sldId="283"/>
            <ac:spMk id="26" creationId="{7B2D6A10-3208-4547-8271-B9AB6E976D2D}"/>
          </ac:spMkLst>
        </pc:spChg>
        <pc:spChg chg="mod">
          <ac:chgData name="Михаил Попов" userId="1ff28dec684c2c56" providerId="LiveId" clId="{774237C7-440B-4C9D-9F54-035AC82DAD03}" dt="2020-09-09T16:01:19.193" v="28" actId="1076"/>
          <ac:spMkLst>
            <pc:docMk/>
            <pc:sldMk cId="772234138" sldId="283"/>
            <ac:spMk id="28" creationId="{A998C9E6-A954-40C8-A067-844E9EC51DE7}"/>
          </ac:spMkLst>
        </pc:spChg>
      </pc:sldChg>
      <pc:sldChg chg="addSp delSp modSp add mod">
        <pc:chgData name="Михаил Попов" userId="1ff28dec684c2c56" providerId="LiveId" clId="{774237C7-440B-4C9D-9F54-035AC82DAD03}" dt="2020-09-09T16:01:27.859" v="30" actId="478"/>
        <pc:sldMkLst>
          <pc:docMk/>
          <pc:sldMk cId="1952297650" sldId="284"/>
        </pc:sldMkLst>
        <pc:spChg chg="del">
          <ac:chgData name="Михаил Попов" userId="1ff28dec684c2c56" providerId="LiveId" clId="{774237C7-440B-4C9D-9F54-035AC82DAD03}" dt="2020-09-09T16:01:25.973" v="29" actId="478"/>
          <ac:spMkLst>
            <pc:docMk/>
            <pc:sldMk cId="1952297650" sldId="284"/>
            <ac:spMk id="2" creationId="{A8E2A108-8F22-48F7-817E-3B2522E74052}"/>
          </ac:spMkLst>
        </pc:spChg>
        <pc:spChg chg="add del mod">
          <ac:chgData name="Михаил Попов" userId="1ff28dec684c2c56" providerId="LiveId" clId="{774237C7-440B-4C9D-9F54-035AC82DAD03}" dt="2020-09-09T16:01:27.859" v="30" actId="478"/>
          <ac:spMkLst>
            <pc:docMk/>
            <pc:sldMk cId="1952297650" sldId="284"/>
            <ac:spMk id="5" creationId="{36062CE8-0251-42D9-B485-000923B9CA59}"/>
          </ac:spMkLst>
        </pc:spChg>
      </pc:sldChg>
      <pc:sldChg chg="modSp mod">
        <pc:chgData name="Михаил Попов" userId="1ff28dec684c2c56" providerId="LiveId" clId="{774237C7-440B-4C9D-9F54-035AC82DAD03}" dt="2020-09-09T11:14:37.513" v="4" actId="20577"/>
        <pc:sldMkLst>
          <pc:docMk/>
          <pc:sldMk cId="200144329" sldId="312"/>
        </pc:sldMkLst>
        <pc:spChg chg="mod">
          <ac:chgData name="Михаил Попов" userId="1ff28dec684c2c56" providerId="LiveId" clId="{774237C7-440B-4C9D-9F54-035AC82DAD03}" dt="2020-09-09T11:14:37.513" v="4" actId="20577"/>
          <ac:spMkLst>
            <pc:docMk/>
            <pc:sldMk cId="200144329" sldId="312"/>
            <ac:spMk id="3" creationId="{C3CB85EF-6F97-4CFF-8624-495DB3600E1C}"/>
          </ac:spMkLst>
        </pc:spChg>
      </pc:sldChg>
      <pc:sldChg chg="addSp delSp mod">
        <pc:chgData name="Михаил Попов" userId="1ff28dec684c2c56" providerId="LiveId" clId="{774237C7-440B-4C9D-9F54-035AC82DAD03}" dt="2020-09-09T07:54:35.753" v="3" actId="22"/>
        <pc:sldMkLst>
          <pc:docMk/>
          <pc:sldMk cId="1015005917" sldId="320"/>
        </pc:sldMkLst>
        <pc:picChg chg="add">
          <ac:chgData name="Михаил Попов" userId="1ff28dec684c2c56" providerId="LiveId" clId="{774237C7-440B-4C9D-9F54-035AC82DAD03}" dt="2020-09-09T07:54:35.753" v="3" actId="22"/>
          <ac:picMkLst>
            <pc:docMk/>
            <pc:sldMk cId="1015005917" sldId="320"/>
            <ac:picMk id="3" creationId="{C4FD86B0-3FDE-4B8C-927F-2C2CF617CC15}"/>
          </ac:picMkLst>
        </pc:picChg>
        <pc:picChg chg="del">
          <ac:chgData name="Михаил Попов" userId="1ff28dec684c2c56" providerId="LiveId" clId="{774237C7-440B-4C9D-9F54-035AC82DAD03}" dt="2020-09-09T07:54:35.293" v="2" actId="478"/>
          <ac:picMkLst>
            <pc:docMk/>
            <pc:sldMk cId="1015005917" sldId="320"/>
            <ac:picMk id="4" creationId="{B5091C3A-6F65-4D6D-9E13-87242EC97685}"/>
          </ac:picMkLst>
        </pc:picChg>
      </pc:sldChg>
      <pc:sldChg chg="modSp mod">
        <pc:chgData name="Михаил Попов" userId="1ff28dec684c2c56" providerId="LiveId" clId="{774237C7-440B-4C9D-9F54-035AC82DAD03}" dt="2020-09-09T07:51:57.632" v="1" actId="20577"/>
        <pc:sldMkLst>
          <pc:docMk/>
          <pc:sldMk cId="2122615093" sldId="330"/>
        </pc:sldMkLst>
        <pc:spChg chg="mod">
          <ac:chgData name="Михаил Попов" userId="1ff28dec684c2c56" providerId="LiveId" clId="{774237C7-440B-4C9D-9F54-035AC82DAD03}" dt="2020-09-09T07:51:57.632" v="1" actId="20577"/>
          <ac:spMkLst>
            <pc:docMk/>
            <pc:sldMk cId="2122615093" sldId="330"/>
            <ac:spMk id="3" creationId="{AED9A594-644C-4DD5-B5DE-A8D3C00077E8}"/>
          </ac:spMkLst>
        </pc:spChg>
      </pc:sldChg>
      <pc:sldChg chg="addSp delSp modSp add mod">
        <pc:chgData name="Михаил Попов" userId="1ff28dec684c2c56" providerId="LiveId" clId="{774237C7-440B-4C9D-9F54-035AC82DAD03}" dt="2020-09-09T15:59:35.121" v="10" actId="1076"/>
        <pc:sldMkLst>
          <pc:docMk/>
          <pc:sldMk cId="1567166661" sldId="331"/>
        </pc:sldMkLst>
        <pc:spChg chg="del">
          <ac:chgData name="Михаил Попов" userId="1ff28dec684c2c56" providerId="LiveId" clId="{774237C7-440B-4C9D-9F54-035AC82DAD03}" dt="2020-09-09T15:59:20.117" v="8" actId="478"/>
          <ac:spMkLst>
            <pc:docMk/>
            <pc:sldMk cId="1567166661" sldId="331"/>
            <ac:spMk id="2" creationId="{A8E2A108-8F22-48F7-817E-3B2522E74052}"/>
          </ac:spMkLst>
        </pc:spChg>
        <pc:spChg chg="add del mod">
          <ac:chgData name="Михаил Попов" userId="1ff28dec684c2c56" providerId="LiveId" clId="{774237C7-440B-4C9D-9F54-035AC82DAD03}" dt="2020-09-09T15:59:21.875" v="9" actId="478"/>
          <ac:spMkLst>
            <pc:docMk/>
            <pc:sldMk cId="1567166661" sldId="331"/>
            <ac:spMk id="5" creationId="{6F4B149C-2E7B-4990-B014-474743D71DCD}"/>
          </ac:spMkLst>
        </pc:spChg>
        <pc:spChg chg="mod">
          <ac:chgData name="Михаил Попов" userId="1ff28dec684c2c56" providerId="LiveId" clId="{774237C7-440B-4C9D-9F54-035AC82DAD03}" dt="2020-09-09T15:59:35.121" v="10" actId="1076"/>
          <ac:spMkLst>
            <pc:docMk/>
            <pc:sldMk cId="1567166661" sldId="331"/>
            <ac:spMk id="10" creationId="{84412BE9-5F10-4A01-9EAF-5F97CAF7E5BD}"/>
          </ac:spMkLst>
        </pc:spChg>
        <pc:picChg chg="mod">
          <ac:chgData name="Михаил Попов" userId="1ff28dec684c2c56" providerId="LiveId" clId="{774237C7-440B-4C9D-9F54-035AC82DAD03}" dt="2020-09-09T15:59:35.121" v="10" actId="1076"/>
          <ac:picMkLst>
            <pc:docMk/>
            <pc:sldMk cId="1567166661" sldId="331"/>
            <ac:picMk id="6" creationId="{C2DA6DFD-1656-4E94-B81C-17B555C05F9B}"/>
          </ac:picMkLst>
        </pc:picChg>
        <pc:picChg chg="mod">
          <ac:chgData name="Михаил Попов" userId="1ff28dec684c2c56" providerId="LiveId" clId="{774237C7-440B-4C9D-9F54-035AC82DAD03}" dt="2020-09-09T15:59:35.121" v="10" actId="1076"/>
          <ac:picMkLst>
            <pc:docMk/>
            <pc:sldMk cId="1567166661" sldId="331"/>
            <ac:picMk id="8" creationId="{11BE12E3-F0B5-4323-8FDC-1D2A37B33CD2}"/>
          </ac:picMkLst>
        </pc:picChg>
      </pc:sldChg>
      <pc:sldChg chg="new del">
        <pc:chgData name="Михаил Попов" userId="1ff28dec684c2c56" providerId="LiveId" clId="{774237C7-440B-4C9D-9F54-035AC82DAD03}" dt="2020-09-09T15:58:51.537" v="6" actId="47"/>
        <pc:sldMkLst>
          <pc:docMk/>
          <pc:sldMk cId="2814088227" sldId="331"/>
        </pc:sldMkLst>
      </pc:sldChg>
      <pc:sldChg chg="addSp delSp modSp add mod">
        <pc:chgData name="Михаил Попов" userId="1ff28dec684c2c56" providerId="LiveId" clId="{774237C7-440B-4C9D-9F54-035AC82DAD03}" dt="2020-09-09T16:00:22.477" v="13" actId="1076"/>
        <pc:sldMkLst>
          <pc:docMk/>
          <pc:sldMk cId="3679527479" sldId="332"/>
        </pc:sldMkLst>
        <pc:spChg chg="del">
          <ac:chgData name="Михаил Попов" userId="1ff28dec684c2c56" providerId="LiveId" clId="{774237C7-440B-4C9D-9F54-035AC82DAD03}" dt="2020-09-09T16:00:19.166" v="11" actId="478"/>
          <ac:spMkLst>
            <pc:docMk/>
            <pc:sldMk cId="3679527479" sldId="332"/>
            <ac:spMk id="2" creationId="{A8E2A108-8F22-48F7-817E-3B2522E74052}"/>
          </ac:spMkLst>
        </pc:spChg>
        <pc:spChg chg="add del mod">
          <ac:chgData name="Михаил Попов" userId="1ff28dec684c2c56" providerId="LiveId" clId="{774237C7-440B-4C9D-9F54-035AC82DAD03}" dt="2020-09-09T16:00:20.827" v="12" actId="478"/>
          <ac:spMkLst>
            <pc:docMk/>
            <pc:sldMk cId="3679527479" sldId="332"/>
            <ac:spMk id="10" creationId="{C83FB452-8682-4EC9-94C2-A41A60ECD510}"/>
          </ac:spMkLst>
        </pc:spChg>
        <pc:grpChg chg="mod">
          <ac:chgData name="Михаил Попов" userId="1ff28dec684c2c56" providerId="LiveId" clId="{774237C7-440B-4C9D-9F54-035AC82DAD03}" dt="2020-09-09T16:00:22.477" v="13" actId="1076"/>
          <ac:grpSpMkLst>
            <pc:docMk/>
            <pc:sldMk cId="3679527479" sldId="332"/>
            <ac:grpSpMk id="5" creationId="{71B6D91A-DA6B-415B-AF4B-B1613F505C71}"/>
          </ac:grpSpMkLst>
        </pc:grpChg>
      </pc:sldChg>
      <pc:sldChg chg="addSp delSp modSp add mod">
        <pc:chgData name="Михаил Попов" userId="1ff28dec684c2c56" providerId="LiveId" clId="{774237C7-440B-4C9D-9F54-035AC82DAD03}" dt="2020-09-09T16:00:43.360" v="18" actId="1076"/>
        <pc:sldMkLst>
          <pc:docMk/>
          <pc:sldMk cId="2271094028" sldId="333"/>
        </pc:sldMkLst>
        <pc:spChg chg="del">
          <ac:chgData name="Михаил Попов" userId="1ff28dec684c2c56" providerId="LiveId" clId="{774237C7-440B-4C9D-9F54-035AC82DAD03}" dt="2020-09-09T16:00:27.190" v="14" actId="478"/>
          <ac:spMkLst>
            <pc:docMk/>
            <pc:sldMk cId="2271094028" sldId="333"/>
            <ac:spMk id="2" creationId="{A8E2A108-8F22-48F7-817E-3B2522E74052}"/>
          </ac:spMkLst>
        </pc:spChg>
        <pc:spChg chg="add del mod">
          <ac:chgData name="Михаил Попов" userId="1ff28dec684c2c56" providerId="LiveId" clId="{774237C7-440B-4C9D-9F54-035AC82DAD03}" dt="2020-09-09T16:00:28.571" v="15" actId="478"/>
          <ac:spMkLst>
            <pc:docMk/>
            <pc:sldMk cId="2271094028" sldId="333"/>
            <ac:spMk id="5" creationId="{924E0C46-46ED-47B6-BFA5-031B4745A0AC}"/>
          </ac:spMkLst>
        </pc:spChg>
        <pc:picChg chg="mod">
          <ac:chgData name="Михаил Попов" userId="1ff28dec684c2c56" providerId="LiveId" clId="{774237C7-440B-4C9D-9F54-035AC82DAD03}" dt="2020-09-09T16:00:43.360" v="18" actId="1076"/>
          <ac:picMkLst>
            <pc:docMk/>
            <pc:sldMk cId="2271094028" sldId="333"/>
            <ac:picMk id="6" creationId="{EF0C8437-D33E-4551-98B8-7D45CFAE2F3F}"/>
          </ac:picMkLst>
        </pc:picChg>
      </pc:sldChg>
      <pc:sldChg chg="addSp delSp modSp add mod">
        <pc:chgData name="Михаил Попов" userId="1ff28dec684c2c56" providerId="LiveId" clId="{774237C7-440B-4C9D-9F54-035AC82DAD03}" dt="2020-09-09T16:00:46.195" v="19" actId="1076"/>
        <pc:sldMkLst>
          <pc:docMk/>
          <pc:sldMk cId="3161323158" sldId="334"/>
        </pc:sldMkLst>
        <pc:spChg chg="del">
          <ac:chgData name="Михаил Попов" userId="1ff28dec684c2c56" providerId="LiveId" clId="{774237C7-440B-4C9D-9F54-035AC82DAD03}" dt="2020-09-09T16:00:31.156" v="16" actId="478"/>
          <ac:spMkLst>
            <pc:docMk/>
            <pc:sldMk cId="3161323158" sldId="334"/>
            <ac:spMk id="2" creationId="{A8E2A108-8F22-48F7-817E-3B2522E74052}"/>
          </ac:spMkLst>
        </pc:spChg>
        <pc:spChg chg="add del mod">
          <ac:chgData name="Михаил Попов" userId="1ff28dec684c2c56" providerId="LiveId" clId="{774237C7-440B-4C9D-9F54-035AC82DAD03}" dt="2020-09-09T16:00:33.147" v="17" actId="478"/>
          <ac:spMkLst>
            <pc:docMk/>
            <pc:sldMk cId="3161323158" sldId="334"/>
            <ac:spMk id="5" creationId="{EEF2159A-EE88-4349-945D-7F302EEFB3CF}"/>
          </ac:spMkLst>
        </pc:spChg>
        <pc:picChg chg="mod">
          <ac:chgData name="Михаил Попов" userId="1ff28dec684c2c56" providerId="LiveId" clId="{774237C7-440B-4C9D-9F54-035AC82DAD03}" dt="2020-09-09T16:00:46.195" v="19" actId="1076"/>
          <ac:picMkLst>
            <pc:docMk/>
            <pc:sldMk cId="3161323158" sldId="334"/>
            <ac:picMk id="6" creationId="{CF8CB400-CF4A-4A39-A1A5-853C0A506E4A}"/>
          </ac:picMkLst>
        </pc:picChg>
      </pc:sldChg>
      <pc:sldChg chg="addSp delSp modSp add mod">
        <pc:chgData name="Михаил Попов" userId="1ff28dec684c2c56" providerId="LiveId" clId="{774237C7-440B-4C9D-9F54-035AC82DAD03}" dt="2020-09-09T16:01:00.210" v="22" actId="1076"/>
        <pc:sldMkLst>
          <pc:docMk/>
          <pc:sldMk cId="2705377181" sldId="335"/>
        </pc:sldMkLst>
        <pc:spChg chg="del">
          <ac:chgData name="Михаил Попов" userId="1ff28dec684c2c56" providerId="LiveId" clId="{774237C7-440B-4C9D-9F54-035AC82DAD03}" dt="2020-09-09T16:00:52.765" v="20" actId="478"/>
          <ac:spMkLst>
            <pc:docMk/>
            <pc:sldMk cId="2705377181" sldId="335"/>
            <ac:spMk id="2" creationId="{A8E2A108-8F22-48F7-817E-3B2522E74052}"/>
          </ac:spMkLst>
        </pc:spChg>
        <pc:spChg chg="add del mod">
          <ac:chgData name="Михаил Попов" userId="1ff28dec684c2c56" providerId="LiveId" clId="{774237C7-440B-4C9D-9F54-035AC82DAD03}" dt="2020-09-09T16:00:55.196" v="21" actId="478"/>
          <ac:spMkLst>
            <pc:docMk/>
            <pc:sldMk cId="2705377181" sldId="335"/>
            <ac:spMk id="5" creationId="{57DF5A9E-B740-4D7C-9873-5EE8FEC93BB6}"/>
          </ac:spMkLst>
        </pc:spChg>
        <pc:grpChg chg="mod">
          <ac:chgData name="Михаил Попов" userId="1ff28dec684c2c56" providerId="LiveId" clId="{774237C7-440B-4C9D-9F54-035AC82DAD03}" dt="2020-09-09T16:01:00.210" v="22" actId="1076"/>
          <ac:grpSpMkLst>
            <pc:docMk/>
            <pc:sldMk cId="2705377181" sldId="335"/>
            <ac:grpSpMk id="10" creationId="{0CE2D346-94D7-48BD-B8E2-918770CA76C2}"/>
          </ac:grpSpMkLst>
        </pc:grpChg>
      </pc:sldChg>
      <pc:sldChg chg="add">
        <pc:chgData name="Михаил Попов" userId="1ff28dec684c2c56" providerId="LiveId" clId="{774237C7-440B-4C9D-9F54-035AC82DAD03}" dt="2020-09-09T16:18:15.434" v="35"/>
        <pc:sldMkLst>
          <pc:docMk/>
          <pc:sldMk cId="1007239541" sldId="336"/>
        </pc:sldMkLst>
      </pc:sldChg>
      <pc:sldChg chg="addSp delSp modSp new mod setBg">
        <pc:chgData name="Михаил Попов" userId="1ff28dec684c2c56" providerId="LiveId" clId="{774237C7-440B-4C9D-9F54-035AC82DAD03}" dt="2020-09-09T16:22:56.741" v="54"/>
        <pc:sldMkLst>
          <pc:docMk/>
          <pc:sldMk cId="2820122290" sldId="337"/>
        </pc:sldMkLst>
        <pc:spChg chg="del">
          <ac:chgData name="Михаил Попов" userId="1ff28dec684c2c56" providerId="LiveId" clId="{774237C7-440B-4C9D-9F54-035AC82DAD03}" dt="2020-09-09T16:21:31.292" v="37" actId="478"/>
          <ac:spMkLst>
            <pc:docMk/>
            <pc:sldMk cId="2820122290" sldId="337"/>
            <ac:spMk id="2" creationId="{10E50E7F-269A-4263-9547-03A282408E28}"/>
          </ac:spMkLst>
        </pc:spChg>
        <pc:spChg chg="del">
          <ac:chgData name="Михаил Попов" userId="1ff28dec684c2c56" providerId="LiveId" clId="{774237C7-440B-4C9D-9F54-035AC82DAD03}" dt="2020-09-09T16:21:32.428" v="38" actId="478"/>
          <ac:spMkLst>
            <pc:docMk/>
            <pc:sldMk cId="2820122290" sldId="337"/>
            <ac:spMk id="3" creationId="{01403AD8-BEC5-4804-9EF6-6A8DDD5CD931}"/>
          </ac:spMkLst>
        </pc:spChg>
        <pc:picChg chg="add mod modCrop">
          <ac:chgData name="Михаил Попов" userId="1ff28dec684c2c56" providerId="LiveId" clId="{774237C7-440B-4C9D-9F54-035AC82DAD03}" dt="2020-09-09T16:22:39.125" v="53" actId="1076"/>
          <ac:picMkLst>
            <pc:docMk/>
            <pc:sldMk cId="2820122290" sldId="337"/>
            <ac:picMk id="6" creationId="{B6B7F15A-9CFC-466B-91ED-9044F2F37183}"/>
          </ac:picMkLst>
        </pc:picChg>
      </pc:sldChg>
    </pc:docChg>
  </pc:docChgLst>
  <pc:docChgLst>
    <pc:chgData name="Михаил Попов" userId="1ff28dec684c2c56" providerId="LiveId" clId="{6102B871-8592-4EDB-9B45-83CA4737B012}"/>
    <pc:docChg chg="undo custSel mod addSld delSld modSld sldOrd">
      <pc:chgData name="Михаил Попов" userId="1ff28dec684c2c56" providerId="LiveId" clId="{6102B871-8592-4EDB-9B45-83CA4737B012}" dt="2019-09-03T04:49:10.735" v="3786" actId="26606"/>
      <pc:docMkLst>
        <pc:docMk/>
      </pc:docMkLst>
      <pc:sldChg chg="delSp modSp add">
        <pc:chgData name="Михаил Попов" userId="1ff28dec684c2c56" providerId="LiveId" clId="{6102B871-8592-4EDB-9B45-83CA4737B012}" dt="2019-09-02T20:36:02.602" v="3679" actId="20577"/>
        <pc:sldMkLst>
          <pc:docMk/>
          <pc:sldMk cId="1796929494" sldId="256"/>
        </pc:sldMkLst>
        <pc:spChg chg="mod">
          <ac:chgData name="Михаил Попов" userId="1ff28dec684c2c56" providerId="LiveId" clId="{6102B871-8592-4EDB-9B45-83CA4737B012}" dt="2019-09-02T20:36:02.602" v="3679" actId="20577"/>
          <ac:spMkLst>
            <pc:docMk/>
            <pc:sldMk cId="1796929494" sldId="256"/>
            <ac:spMk id="2" creationId="{FF124712-CE3D-4918-AFA8-7D020B15051E}"/>
          </ac:spMkLst>
        </pc:spChg>
        <pc:spChg chg="del">
          <ac:chgData name="Михаил Попов" userId="1ff28dec684c2c56" providerId="LiveId" clId="{6102B871-8592-4EDB-9B45-83CA4737B012}" dt="2019-08-26T13:25:38.823" v="10" actId="478"/>
          <ac:spMkLst>
            <pc:docMk/>
            <pc:sldMk cId="1796929494" sldId="256"/>
            <ac:spMk id="3" creationId="{0AD08195-0E89-4E88-842A-20D25E6D8E66}"/>
          </ac:spMkLst>
        </pc:spChg>
      </pc:sldChg>
      <pc:sldChg chg="modSp add">
        <pc:chgData name="Михаил Попов" userId="1ff28dec684c2c56" providerId="LiveId" clId="{6102B871-8592-4EDB-9B45-83CA4737B012}" dt="2019-09-02T20:36:53.747" v="3683" actId="14100"/>
        <pc:sldMkLst>
          <pc:docMk/>
          <pc:sldMk cId="1059343981" sldId="257"/>
        </pc:sldMkLst>
        <pc:spChg chg="mod">
          <ac:chgData name="Михаил Попов" userId="1ff28dec684c2c56" providerId="LiveId" clId="{6102B871-8592-4EDB-9B45-83CA4737B012}" dt="2019-09-02T20:36:11.677" v="3680" actId="2711"/>
          <ac:spMkLst>
            <pc:docMk/>
            <pc:sldMk cId="1059343981" sldId="257"/>
            <ac:spMk id="2" creationId="{322B7E80-341F-4843-BEFD-E9FD3872D2D3}"/>
          </ac:spMkLst>
        </pc:spChg>
        <pc:spChg chg="mod">
          <ac:chgData name="Михаил Попов" userId="1ff28dec684c2c56" providerId="LiveId" clId="{6102B871-8592-4EDB-9B45-83CA4737B012}" dt="2019-09-02T20:36:53.747" v="3683" actId="14100"/>
          <ac:spMkLst>
            <pc:docMk/>
            <pc:sldMk cId="1059343981" sldId="257"/>
            <ac:spMk id="3" creationId="{2E9103B4-10EA-4D3D-86B5-2B5F5A6EDD1F}"/>
          </ac:spMkLst>
        </pc:spChg>
      </pc:sldChg>
      <pc:sldChg chg="addSp delSp modSp add mod setBg setClrOvrMap">
        <pc:chgData name="Михаил Попов" userId="1ff28dec684c2c56" providerId="LiveId" clId="{6102B871-8592-4EDB-9B45-83CA4737B012}" dt="2019-09-03T04:49:10.735" v="3786" actId="26606"/>
        <pc:sldMkLst>
          <pc:docMk/>
          <pc:sldMk cId="824799948" sldId="258"/>
        </pc:sldMkLst>
        <pc:spChg chg="del">
          <ac:chgData name="Михаил Попов" userId="1ff28dec684c2c56" providerId="LiveId" clId="{6102B871-8592-4EDB-9B45-83CA4737B012}" dt="2019-09-01T13:22:58.916" v="313" actId="478"/>
          <ac:spMkLst>
            <pc:docMk/>
            <pc:sldMk cId="824799948" sldId="258"/>
            <ac:spMk id="2" creationId="{08728B9B-BA5F-41FD-98FC-3029C990F5D1}"/>
          </ac:spMkLst>
        </pc:spChg>
        <pc:spChg chg="del">
          <ac:chgData name="Михаил Попов" userId="1ff28dec684c2c56" providerId="LiveId" clId="{6102B871-8592-4EDB-9B45-83CA4737B012}" dt="2019-09-01T13:22:59.682" v="314" actId="478"/>
          <ac:spMkLst>
            <pc:docMk/>
            <pc:sldMk cId="824799948" sldId="258"/>
            <ac:spMk id="3" creationId="{683DF85D-3560-44AF-A30A-086A66116711}"/>
          </ac:spMkLst>
        </pc:spChg>
        <pc:spChg chg="add mod ord">
          <ac:chgData name="Михаил Попов" userId="1ff28dec684c2c56" providerId="LiveId" clId="{6102B871-8592-4EDB-9B45-83CA4737B012}" dt="2019-09-03T04:49:10.735" v="3786" actId="26606"/>
          <ac:spMkLst>
            <pc:docMk/>
            <pc:sldMk cId="824799948" sldId="258"/>
            <ac:spMk id="4" creationId="{FAAF7746-582D-4B9F-BBEE-DB7615F9545A}"/>
          </ac:spMkLst>
        </pc:spChg>
        <pc:spChg chg="add del">
          <ac:chgData name="Михаил Попов" userId="1ff28dec684c2c56" providerId="LiveId" clId="{6102B871-8592-4EDB-9B45-83CA4737B012}" dt="2019-09-03T04:49:10.735" v="3786" actId="26606"/>
          <ac:spMkLst>
            <pc:docMk/>
            <pc:sldMk cId="824799948" sldId="258"/>
            <ac:spMk id="10" creationId="{71B2258F-86CA-4D4D-8270-BC05FCDEBFB3}"/>
          </ac:spMkLst>
        </pc:spChg>
        <pc:picChg chg="add mod">
          <ac:chgData name="Михаил Попов" userId="1ff28dec684c2c56" providerId="LiveId" clId="{6102B871-8592-4EDB-9B45-83CA4737B012}" dt="2019-09-03T04:49:10.735" v="3786" actId="26606"/>
          <ac:picMkLst>
            <pc:docMk/>
            <pc:sldMk cId="824799948" sldId="258"/>
            <ac:picMk id="5" creationId="{0795BDFB-DF9C-4697-A460-38C3CA666943}"/>
          </ac:picMkLst>
        </pc:picChg>
        <pc:picChg chg="add del mod">
          <ac:chgData name="Михаил Попов" userId="1ff28dec684c2c56" providerId="LiveId" clId="{6102B871-8592-4EDB-9B45-83CA4737B012}" dt="2019-09-03T04:49:07.762" v="3783" actId="478"/>
          <ac:picMkLst>
            <pc:docMk/>
            <pc:sldMk cId="824799948" sldId="258"/>
            <ac:picMk id="1026" creationId="{6E020E15-C2C7-4F19-8776-2B71AE9335D6}"/>
          </ac:picMkLst>
        </pc:picChg>
      </pc:sldChg>
      <pc:sldChg chg="addSp delSp modSp add">
        <pc:chgData name="Михаил Попов" userId="1ff28dec684c2c56" providerId="LiveId" clId="{6102B871-8592-4EDB-9B45-83CA4737B012}" dt="2019-09-02T20:39:54.239" v="3720" actId="1076"/>
        <pc:sldMkLst>
          <pc:docMk/>
          <pc:sldMk cId="1949833332" sldId="259"/>
        </pc:sldMkLst>
        <pc:spChg chg="del">
          <ac:chgData name="Михаил Попов" userId="1ff28dec684c2c56" providerId="LiveId" clId="{6102B871-8592-4EDB-9B45-83CA4737B012}" dt="2019-09-01T13:26:42.042" v="370" actId="478"/>
          <ac:spMkLst>
            <pc:docMk/>
            <pc:sldMk cId="1949833332" sldId="259"/>
            <ac:spMk id="2" creationId="{AF43D8B0-3926-4198-98BD-035650FF3DA1}"/>
          </ac:spMkLst>
        </pc:spChg>
        <pc:spChg chg="del">
          <ac:chgData name="Михаил Попов" userId="1ff28dec684c2c56" providerId="LiveId" clId="{6102B871-8592-4EDB-9B45-83CA4737B012}" dt="2019-09-01T13:26:40.955" v="369" actId="478"/>
          <ac:spMkLst>
            <pc:docMk/>
            <pc:sldMk cId="1949833332" sldId="259"/>
            <ac:spMk id="3" creationId="{48EE2299-33CB-4C5B-8D1C-008F6A58BBD6}"/>
          </ac:spMkLst>
        </pc:spChg>
        <pc:spChg chg="add mod">
          <ac:chgData name="Михаил Попов" userId="1ff28dec684c2c56" providerId="LiveId" clId="{6102B871-8592-4EDB-9B45-83CA4737B012}" dt="2019-09-02T20:39:54.239" v="3720" actId="1076"/>
          <ac:spMkLst>
            <pc:docMk/>
            <pc:sldMk cId="1949833332" sldId="259"/>
            <ac:spMk id="5" creationId="{95D21151-5281-4B28-A34D-11757555FD6D}"/>
          </ac:spMkLst>
        </pc:spChg>
        <pc:picChg chg="add mod">
          <ac:chgData name="Михаил Попов" userId="1ff28dec684c2c56" providerId="LiveId" clId="{6102B871-8592-4EDB-9B45-83CA4737B012}" dt="2019-09-02T20:37:47.506" v="3692" actId="1076"/>
          <ac:picMkLst>
            <pc:docMk/>
            <pc:sldMk cId="1949833332" sldId="259"/>
            <ac:picMk id="2050" creationId="{D6DED6B2-E2D0-4A1F-865A-8BD99EAFF4A7}"/>
          </ac:picMkLst>
        </pc:picChg>
      </pc:sldChg>
      <pc:sldChg chg="addSp delSp modSp add">
        <pc:chgData name="Михаил Попов" userId="1ff28dec684c2c56" providerId="LiveId" clId="{6102B871-8592-4EDB-9B45-83CA4737B012}" dt="2019-09-02T20:38:43.779" v="3704" actId="1076"/>
        <pc:sldMkLst>
          <pc:docMk/>
          <pc:sldMk cId="795033266" sldId="260"/>
        </pc:sldMkLst>
        <pc:spChg chg="del">
          <ac:chgData name="Михаил Попов" userId="1ff28dec684c2c56" providerId="LiveId" clId="{6102B871-8592-4EDB-9B45-83CA4737B012}" dt="2019-09-01T13:29:13.906" v="476" actId="478"/>
          <ac:spMkLst>
            <pc:docMk/>
            <pc:sldMk cId="795033266" sldId="260"/>
            <ac:spMk id="2" creationId="{521A1CA4-1D95-4986-B803-C7FADACA4C06}"/>
          </ac:spMkLst>
        </pc:spChg>
        <pc:spChg chg="del">
          <ac:chgData name="Михаил Попов" userId="1ff28dec684c2c56" providerId="LiveId" clId="{6102B871-8592-4EDB-9B45-83CA4737B012}" dt="2019-09-01T13:29:12.515" v="475" actId="478"/>
          <ac:spMkLst>
            <pc:docMk/>
            <pc:sldMk cId="795033266" sldId="260"/>
            <ac:spMk id="3" creationId="{F1E49562-4F28-4695-B1E7-575B75242F0C}"/>
          </ac:spMkLst>
        </pc:spChg>
        <pc:spChg chg="add mod">
          <ac:chgData name="Михаил Попов" userId="1ff28dec684c2c56" providerId="LiveId" clId="{6102B871-8592-4EDB-9B45-83CA4737B012}" dt="2019-09-02T20:38:43.779" v="3704" actId="1076"/>
          <ac:spMkLst>
            <pc:docMk/>
            <pc:sldMk cId="795033266" sldId="260"/>
            <ac:spMk id="5" creationId="{03DDBF86-EEBC-4B88-9890-1BD719BEE903}"/>
          </ac:spMkLst>
        </pc:spChg>
        <pc:picChg chg="add mod">
          <ac:chgData name="Михаил Попов" userId="1ff28dec684c2c56" providerId="LiveId" clId="{6102B871-8592-4EDB-9B45-83CA4737B012}" dt="2019-09-02T20:38:24.451" v="3700" actId="1076"/>
          <ac:picMkLst>
            <pc:docMk/>
            <pc:sldMk cId="795033266" sldId="260"/>
            <ac:picMk id="4" creationId="{BDA5CDC4-EA97-4B14-95AB-582F0FC054D7}"/>
          </ac:picMkLst>
        </pc:picChg>
      </pc:sldChg>
      <pc:sldChg chg="addSp delSp modSp add">
        <pc:chgData name="Михаил Попов" userId="1ff28dec684c2c56" providerId="LiveId" clId="{6102B871-8592-4EDB-9B45-83CA4737B012}" dt="2019-09-02T20:40:55.928" v="3735" actId="1076"/>
        <pc:sldMkLst>
          <pc:docMk/>
          <pc:sldMk cId="779422564" sldId="261"/>
        </pc:sldMkLst>
        <pc:spChg chg="mod">
          <ac:chgData name="Михаил Попов" userId="1ff28dec684c2c56" providerId="LiveId" clId="{6102B871-8592-4EDB-9B45-83CA4737B012}" dt="2019-09-02T20:40:55.928" v="3735" actId="1076"/>
          <ac:spMkLst>
            <pc:docMk/>
            <pc:sldMk cId="779422564" sldId="261"/>
            <ac:spMk id="2" creationId="{3A6BCB4E-AFD1-440C-9EF0-679A96D790B3}"/>
          </ac:spMkLst>
        </pc:spChg>
        <pc:spChg chg="del">
          <ac:chgData name="Михаил Попов" userId="1ff28dec684c2c56" providerId="LiveId" clId="{6102B871-8592-4EDB-9B45-83CA4737B012}" dt="2019-09-01T13:30:53.899" v="491" actId="478"/>
          <ac:spMkLst>
            <pc:docMk/>
            <pc:sldMk cId="779422564" sldId="261"/>
            <ac:spMk id="3" creationId="{5D77E129-6723-4D85-A3AA-2E7C90CF1017}"/>
          </ac:spMkLst>
        </pc:spChg>
        <pc:picChg chg="add mod">
          <ac:chgData name="Михаил Попов" userId="1ff28dec684c2c56" providerId="LiveId" clId="{6102B871-8592-4EDB-9B45-83CA4737B012}" dt="2019-09-02T20:39:34.499" v="3714" actId="1076"/>
          <ac:picMkLst>
            <pc:docMk/>
            <pc:sldMk cId="779422564" sldId="261"/>
            <ac:picMk id="3074" creationId="{04E4D7F2-C9E9-4ACB-A56A-8074CE017C10}"/>
          </ac:picMkLst>
        </pc:picChg>
      </pc:sldChg>
      <pc:sldChg chg="addSp delSp modSp add">
        <pc:chgData name="Михаил Попов" userId="1ff28dec684c2c56" providerId="LiveId" clId="{6102B871-8592-4EDB-9B45-83CA4737B012}" dt="2019-09-02T20:41:32.356" v="3749" actId="20577"/>
        <pc:sldMkLst>
          <pc:docMk/>
          <pc:sldMk cId="259518775" sldId="262"/>
        </pc:sldMkLst>
        <pc:spChg chg="mod">
          <ac:chgData name="Михаил Попов" userId="1ff28dec684c2c56" providerId="LiveId" clId="{6102B871-8592-4EDB-9B45-83CA4737B012}" dt="2019-09-02T20:41:32.356" v="3749" actId="20577"/>
          <ac:spMkLst>
            <pc:docMk/>
            <pc:sldMk cId="259518775" sldId="262"/>
            <ac:spMk id="2" creationId="{7CECEEE4-3F87-45FF-B479-78098383F391}"/>
          </ac:spMkLst>
        </pc:spChg>
        <pc:spChg chg="del">
          <ac:chgData name="Михаил Попов" userId="1ff28dec684c2c56" providerId="LiveId" clId="{6102B871-8592-4EDB-9B45-83CA4737B012}" dt="2019-09-01T13:33:10.579" v="548" actId="478"/>
          <ac:spMkLst>
            <pc:docMk/>
            <pc:sldMk cId="259518775" sldId="262"/>
            <ac:spMk id="3" creationId="{7602434B-6A30-4317-850B-EF189E1361BA}"/>
          </ac:spMkLst>
        </pc:spChg>
        <pc:picChg chg="add mod">
          <ac:chgData name="Михаил Попов" userId="1ff28dec684c2c56" providerId="LiveId" clId="{6102B871-8592-4EDB-9B45-83CA4737B012}" dt="2019-09-02T20:40:05.278" v="3721" actId="1076"/>
          <ac:picMkLst>
            <pc:docMk/>
            <pc:sldMk cId="259518775" sldId="262"/>
            <ac:picMk id="5122" creationId="{8D4A1912-7594-406D-814F-4065F6D53745}"/>
          </ac:picMkLst>
        </pc:picChg>
      </pc:sldChg>
      <pc:sldChg chg="addSp delSp modSp add">
        <pc:chgData name="Михаил Попов" userId="1ff28dec684c2c56" providerId="LiveId" clId="{6102B871-8592-4EDB-9B45-83CA4737B012}" dt="2019-09-02T20:41:26.697" v="3745" actId="108"/>
        <pc:sldMkLst>
          <pc:docMk/>
          <pc:sldMk cId="255281797" sldId="263"/>
        </pc:sldMkLst>
        <pc:spChg chg="mod">
          <ac:chgData name="Михаил Попов" userId="1ff28dec684c2c56" providerId="LiveId" clId="{6102B871-8592-4EDB-9B45-83CA4737B012}" dt="2019-09-02T20:41:26.697" v="3745" actId="108"/>
          <ac:spMkLst>
            <pc:docMk/>
            <pc:sldMk cId="255281797" sldId="263"/>
            <ac:spMk id="2" creationId="{C1ED3CCE-2E10-4541-87E7-0367B2688702}"/>
          </ac:spMkLst>
        </pc:spChg>
        <pc:spChg chg="del">
          <ac:chgData name="Михаил Попов" userId="1ff28dec684c2c56" providerId="LiveId" clId="{6102B871-8592-4EDB-9B45-83CA4737B012}" dt="2019-09-01T13:34:12.062" v="575" actId="478"/>
          <ac:spMkLst>
            <pc:docMk/>
            <pc:sldMk cId="255281797" sldId="263"/>
            <ac:spMk id="3" creationId="{78A572ED-D29D-4AFF-BB59-893D3A43E99C}"/>
          </ac:spMkLst>
        </pc:spChg>
        <pc:picChg chg="add mod">
          <ac:chgData name="Михаил Попов" userId="1ff28dec684c2c56" providerId="LiveId" clId="{6102B871-8592-4EDB-9B45-83CA4737B012}" dt="2019-09-02T20:41:01.744" v="3736" actId="1076"/>
          <ac:picMkLst>
            <pc:docMk/>
            <pc:sldMk cId="255281797" sldId="263"/>
            <ac:picMk id="6146" creationId="{C2087544-9C4C-4695-B0F1-B8FD3168E23E}"/>
          </ac:picMkLst>
        </pc:picChg>
      </pc:sldChg>
      <pc:sldChg chg="addSp delSp modSp add">
        <pc:chgData name="Михаил Попов" userId="1ff28dec684c2c56" providerId="LiveId" clId="{6102B871-8592-4EDB-9B45-83CA4737B012}" dt="2019-09-02T20:42:30.097" v="3760" actId="20577"/>
        <pc:sldMkLst>
          <pc:docMk/>
          <pc:sldMk cId="926593608" sldId="264"/>
        </pc:sldMkLst>
        <pc:spChg chg="add del mod">
          <ac:chgData name="Михаил Попов" userId="1ff28dec684c2c56" providerId="LiveId" clId="{6102B871-8592-4EDB-9B45-83CA4737B012}" dt="2019-09-02T20:42:30.097" v="3760" actId="20577"/>
          <ac:spMkLst>
            <pc:docMk/>
            <pc:sldMk cId="926593608" sldId="264"/>
            <ac:spMk id="2" creationId="{19112AA1-CFCF-414E-857F-BA3ACFE29519}"/>
          </ac:spMkLst>
        </pc:spChg>
        <pc:spChg chg="del">
          <ac:chgData name="Михаил Попов" userId="1ff28dec684c2c56" providerId="LiveId" clId="{6102B871-8592-4EDB-9B45-83CA4737B012}" dt="2019-09-01T13:34:09.242" v="574" actId="478"/>
          <ac:spMkLst>
            <pc:docMk/>
            <pc:sldMk cId="926593608" sldId="264"/>
            <ac:spMk id="3" creationId="{8856B985-565A-4221-9E4B-B8A6E5D07B47}"/>
          </ac:spMkLst>
        </pc:spChg>
        <pc:picChg chg="add mod">
          <ac:chgData name="Михаил Попов" userId="1ff28dec684c2c56" providerId="LiveId" clId="{6102B871-8592-4EDB-9B45-83CA4737B012}" dt="2019-09-02T20:41:58.999" v="3750" actId="1076"/>
          <ac:picMkLst>
            <pc:docMk/>
            <pc:sldMk cId="926593608" sldId="264"/>
            <ac:picMk id="7170" creationId="{993D76E6-159B-46F0-BF7A-41E7B3E8F29D}"/>
          </ac:picMkLst>
        </pc:picChg>
      </pc:sldChg>
      <pc:sldChg chg="addSp delSp modSp add">
        <pc:chgData name="Михаил Попов" userId="1ff28dec684c2c56" providerId="LiveId" clId="{6102B871-8592-4EDB-9B45-83CA4737B012}" dt="2019-09-01T13:46:30.194" v="705" actId="1076"/>
        <pc:sldMkLst>
          <pc:docMk/>
          <pc:sldMk cId="1845446636" sldId="265"/>
        </pc:sldMkLst>
        <pc:spChg chg="del">
          <ac:chgData name="Михаил Попов" userId="1ff28dec684c2c56" providerId="LiveId" clId="{6102B871-8592-4EDB-9B45-83CA4737B012}" dt="2019-09-01T13:46:15.867" v="703" actId="478"/>
          <ac:spMkLst>
            <pc:docMk/>
            <pc:sldMk cId="1845446636" sldId="265"/>
            <ac:spMk id="2" creationId="{19112AA1-CFCF-414E-857F-BA3ACFE29519}"/>
          </ac:spMkLst>
        </pc:spChg>
        <pc:picChg chg="add del mod">
          <ac:chgData name="Михаил Попов" userId="1ff28dec684c2c56" providerId="LiveId" clId="{6102B871-8592-4EDB-9B45-83CA4737B012}" dt="2019-09-01T13:46:30.194" v="705" actId="1076"/>
          <ac:picMkLst>
            <pc:docMk/>
            <pc:sldMk cId="1845446636" sldId="265"/>
            <ac:picMk id="8194" creationId="{B9A4D39B-5ACE-4B01-A365-FB44B617CF44}"/>
          </ac:picMkLst>
        </pc:picChg>
        <pc:picChg chg="add del">
          <ac:chgData name="Михаил Попов" userId="1ff28dec684c2c56" providerId="LiveId" clId="{6102B871-8592-4EDB-9B45-83CA4737B012}" dt="2019-09-01T13:44:39.633" v="693" actId="478"/>
          <ac:picMkLst>
            <pc:docMk/>
            <pc:sldMk cId="1845446636" sldId="265"/>
            <ac:picMk id="8196" creationId="{1DFAEDC5-A6DC-405D-B98B-9975B3102483}"/>
          </ac:picMkLst>
        </pc:picChg>
        <pc:picChg chg="add mod">
          <ac:chgData name="Михаил Попов" userId="1ff28dec684c2c56" providerId="LiveId" clId="{6102B871-8592-4EDB-9B45-83CA4737B012}" dt="2019-09-01T13:46:30.194" v="705" actId="1076"/>
          <ac:picMkLst>
            <pc:docMk/>
            <pc:sldMk cId="1845446636" sldId="265"/>
            <ac:picMk id="8198" creationId="{CCE5B754-BEAD-4EE3-A093-B215A8244CCF}"/>
          </ac:picMkLst>
        </pc:picChg>
        <pc:picChg chg="add mod">
          <ac:chgData name="Михаил Попов" userId="1ff28dec684c2c56" providerId="LiveId" clId="{6102B871-8592-4EDB-9B45-83CA4737B012}" dt="2019-09-01T13:46:30.194" v="705" actId="1076"/>
          <ac:picMkLst>
            <pc:docMk/>
            <pc:sldMk cId="1845446636" sldId="265"/>
            <ac:picMk id="8200" creationId="{C7C99244-C495-4373-BE65-FCBA0BEC6CB4}"/>
          </ac:picMkLst>
        </pc:picChg>
      </pc:sldChg>
      <pc:sldChg chg="addSp modSp add">
        <pc:chgData name="Михаил Попов" userId="1ff28dec684c2c56" providerId="LiveId" clId="{6102B871-8592-4EDB-9B45-83CA4737B012}" dt="2019-09-02T20:43:09.086" v="3770" actId="20577"/>
        <pc:sldMkLst>
          <pc:docMk/>
          <pc:sldMk cId="2767086614" sldId="266"/>
        </pc:sldMkLst>
        <pc:spChg chg="mod">
          <ac:chgData name="Михаил Попов" userId="1ff28dec684c2c56" providerId="LiveId" clId="{6102B871-8592-4EDB-9B45-83CA4737B012}" dt="2019-09-02T20:43:09.086" v="3770" actId="20577"/>
          <ac:spMkLst>
            <pc:docMk/>
            <pc:sldMk cId="2767086614" sldId="266"/>
            <ac:spMk id="2" creationId="{19112AA1-CFCF-414E-857F-BA3ACFE29519}"/>
          </ac:spMkLst>
        </pc:spChg>
        <pc:picChg chg="add">
          <ac:chgData name="Михаил Попов" userId="1ff28dec684c2c56" providerId="LiveId" clId="{6102B871-8592-4EDB-9B45-83CA4737B012}" dt="2019-09-01T13:47:41.961" v="706"/>
          <ac:picMkLst>
            <pc:docMk/>
            <pc:sldMk cId="2767086614" sldId="266"/>
            <ac:picMk id="9218" creationId="{0C2874A1-C5F0-4BCA-B89C-F4B40702F283}"/>
          </ac:picMkLst>
        </pc:picChg>
      </pc:sldChg>
      <pc:sldChg chg="addSp delSp modSp add">
        <pc:chgData name="Михаил Попов" userId="1ff28dec684c2c56" providerId="LiveId" clId="{6102B871-8592-4EDB-9B45-83CA4737B012}" dt="2019-09-02T20:43:19.596" v="3772" actId="1076"/>
        <pc:sldMkLst>
          <pc:docMk/>
          <pc:sldMk cId="2279029841" sldId="267"/>
        </pc:sldMkLst>
        <pc:spChg chg="del">
          <ac:chgData name="Михаил Попов" userId="1ff28dec684c2c56" providerId="LiveId" clId="{6102B871-8592-4EDB-9B45-83CA4737B012}" dt="2019-09-02T20:43:17.644" v="3771" actId="478"/>
          <ac:spMkLst>
            <pc:docMk/>
            <pc:sldMk cId="2279029841" sldId="267"/>
            <ac:spMk id="2" creationId="{19112AA1-CFCF-414E-857F-BA3ACFE29519}"/>
          </ac:spMkLst>
        </pc:spChg>
        <pc:picChg chg="add del">
          <ac:chgData name="Михаил Попов" userId="1ff28dec684c2c56" providerId="LiveId" clId="{6102B871-8592-4EDB-9B45-83CA4737B012}" dt="2019-09-01T13:50:44.410" v="737" actId="478"/>
          <ac:picMkLst>
            <pc:docMk/>
            <pc:sldMk cId="2279029841" sldId="267"/>
            <ac:picMk id="10242" creationId="{08EB8920-9FEF-49FF-A3ED-0AE08CE2FDC6}"/>
          </ac:picMkLst>
        </pc:picChg>
        <pc:picChg chg="add del mod">
          <ac:chgData name="Михаил Попов" userId="1ff28dec684c2c56" providerId="LiveId" clId="{6102B871-8592-4EDB-9B45-83CA4737B012}" dt="2019-09-01T13:51:10.257" v="740" actId="478"/>
          <ac:picMkLst>
            <pc:docMk/>
            <pc:sldMk cId="2279029841" sldId="267"/>
            <ac:picMk id="10244" creationId="{29CDDAF0-2AF4-4C09-B064-3517EAFD2B76}"/>
          </ac:picMkLst>
        </pc:picChg>
        <pc:picChg chg="add mod">
          <ac:chgData name="Михаил Попов" userId="1ff28dec684c2c56" providerId="LiveId" clId="{6102B871-8592-4EDB-9B45-83CA4737B012}" dt="2019-09-02T20:43:19.596" v="3772" actId="1076"/>
          <ac:picMkLst>
            <pc:docMk/>
            <pc:sldMk cId="2279029841" sldId="267"/>
            <ac:picMk id="10246" creationId="{5D0A7ADE-DC31-493A-AB5A-98A1E8D1AB46}"/>
          </ac:picMkLst>
        </pc:picChg>
      </pc:sldChg>
      <pc:sldChg chg="addSp delSp modSp add">
        <pc:chgData name="Михаил Попов" userId="1ff28dec684c2c56" providerId="LiveId" clId="{6102B871-8592-4EDB-9B45-83CA4737B012}" dt="2019-09-02T20:43:38.805" v="3774" actId="478"/>
        <pc:sldMkLst>
          <pc:docMk/>
          <pc:sldMk cId="3227663691" sldId="268"/>
        </pc:sldMkLst>
        <pc:spChg chg="del mod">
          <ac:chgData name="Михаил Попов" userId="1ff28dec684c2c56" providerId="LiveId" clId="{6102B871-8592-4EDB-9B45-83CA4737B012}" dt="2019-09-02T20:43:36.573" v="3773" actId="478"/>
          <ac:spMkLst>
            <pc:docMk/>
            <pc:sldMk cId="3227663691" sldId="268"/>
            <ac:spMk id="2" creationId="{19112AA1-CFCF-414E-857F-BA3ACFE29519}"/>
          </ac:spMkLst>
        </pc:spChg>
        <pc:spChg chg="add del mod">
          <ac:chgData name="Михаил Попов" userId="1ff28dec684c2c56" providerId="LiveId" clId="{6102B871-8592-4EDB-9B45-83CA4737B012}" dt="2019-09-02T20:43:38.805" v="3774" actId="478"/>
          <ac:spMkLst>
            <pc:docMk/>
            <pc:sldMk cId="3227663691" sldId="268"/>
            <ac:spMk id="4" creationId="{264E1B58-8512-4332-9D10-B66626D9D142}"/>
          </ac:spMkLst>
        </pc:spChg>
        <pc:picChg chg="add mod">
          <ac:chgData name="Михаил Попов" userId="1ff28dec684c2c56" providerId="LiveId" clId="{6102B871-8592-4EDB-9B45-83CA4737B012}" dt="2019-09-01T13:57:34.652" v="790" actId="1076"/>
          <ac:picMkLst>
            <pc:docMk/>
            <pc:sldMk cId="3227663691" sldId="268"/>
            <ac:picMk id="11266" creationId="{2CCE9D3A-CD46-442D-B65A-F85CD6E8AA51}"/>
          </ac:picMkLst>
        </pc:picChg>
        <pc:picChg chg="add mod">
          <ac:chgData name="Михаил Попов" userId="1ff28dec684c2c56" providerId="LiveId" clId="{6102B871-8592-4EDB-9B45-83CA4737B012}" dt="2019-09-01T13:57:32.945" v="789" actId="1076"/>
          <ac:picMkLst>
            <pc:docMk/>
            <pc:sldMk cId="3227663691" sldId="268"/>
            <ac:picMk id="11268" creationId="{DDBDAB53-45E7-473F-9D79-739D095365CC}"/>
          </ac:picMkLst>
        </pc:picChg>
        <pc:picChg chg="add mod">
          <ac:chgData name="Михаил Попов" userId="1ff28dec684c2c56" providerId="LiveId" clId="{6102B871-8592-4EDB-9B45-83CA4737B012}" dt="2019-09-01T13:57:30.630" v="788" actId="1076"/>
          <ac:picMkLst>
            <pc:docMk/>
            <pc:sldMk cId="3227663691" sldId="268"/>
            <ac:picMk id="11270" creationId="{5D6C42A0-65D7-4D53-AF71-8359CCF6045A}"/>
          </ac:picMkLst>
        </pc:picChg>
      </pc:sldChg>
      <pc:sldChg chg="addSp delSp modSp add">
        <pc:chgData name="Михаил Попов" userId="1ff28dec684c2c56" providerId="LiveId" clId="{6102B871-8592-4EDB-9B45-83CA4737B012}" dt="2019-09-02T20:45:33.111" v="3782" actId="20577"/>
        <pc:sldMkLst>
          <pc:docMk/>
          <pc:sldMk cId="757550256" sldId="269"/>
        </pc:sldMkLst>
        <pc:spChg chg="del">
          <ac:chgData name="Михаил Попов" userId="1ff28dec684c2c56" providerId="LiveId" clId="{6102B871-8592-4EDB-9B45-83CA4737B012}" dt="2019-09-01T14:05:39.834" v="798" actId="478"/>
          <ac:spMkLst>
            <pc:docMk/>
            <pc:sldMk cId="757550256" sldId="269"/>
            <ac:spMk id="2" creationId="{19112AA1-CFCF-414E-857F-BA3ACFE29519}"/>
          </ac:spMkLst>
        </pc:spChg>
        <pc:spChg chg="add mod">
          <ac:chgData name="Михаил Попов" userId="1ff28dec684c2c56" providerId="LiveId" clId="{6102B871-8592-4EDB-9B45-83CA4737B012}" dt="2019-09-02T20:45:33.111" v="3782" actId="20577"/>
          <ac:spMkLst>
            <pc:docMk/>
            <pc:sldMk cId="757550256" sldId="269"/>
            <ac:spMk id="4" creationId="{9E5331B9-630D-43B7-862C-BF859A3EDCC8}"/>
          </ac:spMkLst>
        </pc:spChg>
        <pc:picChg chg="add mod">
          <ac:chgData name="Михаил Попов" userId="1ff28dec684c2c56" providerId="LiveId" clId="{6102B871-8592-4EDB-9B45-83CA4737B012}" dt="2019-09-01T14:05:37.679" v="797" actId="1076"/>
          <ac:picMkLst>
            <pc:docMk/>
            <pc:sldMk cId="757550256" sldId="269"/>
            <ac:picMk id="12290" creationId="{18EF8BD5-BABB-4B6E-9514-DE575503C284}"/>
          </ac:picMkLst>
        </pc:picChg>
      </pc:sldChg>
      <pc:sldChg chg="addSp delSp modSp add">
        <pc:chgData name="Михаил Попов" userId="1ff28dec684c2c56" providerId="LiveId" clId="{6102B871-8592-4EDB-9B45-83CA4737B012}" dt="2019-09-01T14:05:34.352" v="796" actId="1076"/>
        <pc:sldMkLst>
          <pc:docMk/>
          <pc:sldMk cId="2791455881" sldId="270"/>
        </pc:sldMkLst>
        <pc:spChg chg="del">
          <ac:chgData name="Михаил Попов" userId="1ff28dec684c2c56" providerId="LiveId" clId="{6102B871-8592-4EDB-9B45-83CA4737B012}" dt="2019-09-01T14:05:31.090" v="795" actId="478"/>
          <ac:spMkLst>
            <pc:docMk/>
            <pc:sldMk cId="2791455881" sldId="270"/>
            <ac:spMk id="2" creationId="{19112AA1-CFCF-414E-857F-BA3ACFE29519}"/>
          </ac:spMkLst>
        </pc:spChg>
        <pc:picChg chg="add mod">
          <ac:chgData name="Михаил Попов" userId="1ff28dec684c2c56" providerId="LiveId" clId="{6102B871-8592-4EDB-9B45-83CA4737B012}" dt="2019-09-01T14:05:34.352" v="796" actId="1076"/>
          <ac:picMkLst>
            <pc:docMk/>
            <pc:sldMk cId="2791455881" sldId="270"/>
            <ac:picMk id="13314" creationId="{A1018113-4F93-4E41-B3A8-EA77361064A8}"/>
          </ac:picMkLst>
        </pc:picChg>
      </pc:sldChg>
      <pc:sldChg chg="addSp delSp modSp add">
        <pc:chgData name="Михаил Попов" userId="1ff28dec684c2c56" providerId="LiveId" clId="{6102B871-8592-4EDB-9B45-83CA4737B012}" dt="2019-09-01T16:05:18.834" v="1125" actId="1076"/>
        <pc:sldMkLst>
          <pc:docMk/>
          <pc:sldMk cId="969333454" sldId="271"/>
        </pc:sldMkLst>
        <pc:spChg chg="del">
          <ac:chgData name="Михаил Попов" userId="1ff28dec684c2c56" providerId="LiveId" clId="{6102B871-8592-4EDB-9B45-83CA4737B012}" dt="2019-09-01T14:05:44.434" v="799" actId="478"/>
          <ac:spMkLst>
            <pc:docMk/>
            <pc:sldMk cId="969333454" sldId="271"/>
            <ac:spMk id="2" creationId="{19112AA1-CFCF-414E-857F-BA3ACFE29519}"/>
          </ac:spMkLst>
        </pc:spChg>
        <pc:spChg chg="add mod">
          <ac:chgData name="Михаил Попов" userId="1ff28dec684c2c56" providerId="LiveId" clId="{6102B871-8592-4EDB-9B45-83CA4737B012}" dt="2019-09-01T16:02:06.922" v="1094" actId="1036"/>
          <ac:spMkLst>
            <pc:docMk/>
            <pc:sldMk cId="969333454" sldId="271"/>
            <ac:spMk id="21" creationId="{6BB04E9D-4989-4AEE-A53D-CDFA00C2DAB6}"/>
          </ac:spMkLst>
        </pc:spChg>
        <pc:spChg chg="add mod">
          <ac:chgData name="Михаил Попов" userId="1ff28dec684c2c56" providerId="LiveId" clId="{6102B871-8592-4EDB-9B45-83CA4737B012}" dt="2019-09-01T16:02:06.922" v="1094" actId="1036"/>
          <ac:spMkLst>
            <pc:docMk/>
            <pc:sldMk cId="969333454" sldId="271"/>
            <ac:spMk id="22" creationId="{77DDF7B1-1EFA-410A-876E-843EEBA1A96A}"/>
          </ac:spMkLst>
        </pc:spChg>
        <pc:spChg chg="add mod">
          <ac:chgData name="Михаил Попов" userId="1ff28dec684c2c56" providerId="LiveId" clId="{6102B871-8592-4EDB-9B45-83CA4737B012}" dt="2019-09-01T16:02:06.922" v="1094" actId="1036"/>
          <ac:spMkLst>
            <pc:docMk/>
            <pc:sldMk cId="969333454" sldId="271"/>
            <ac:spMk id="23" creationId="{4446CB5E-1397-4B46-BCFC-1DBF14594366}"/>
          </ac:spMkLst>
        </pc:spChg>
        <pc:spChg chg="add mod">
          <ac:chgData name="Михаил Попов" userId="1ff28dec684c2c56" providerId="LiveId" clId="{6102B871-8592-4EDB-9B45-83CA4737B012}" dt="2019-09-01T16:02:06.922" v="1094" actId="1036"/>
          <ac:spMkLst>
            <pc:docMk/>
            <pc:sldMk cId="969333454" sldId="271"/>
            <ac:spMk id="24" creationId="{464149C6-B9D3-4FC0-827F-C59D79051C17}"/>
          </ac:spMkLst>
        </pc:spChg>
        <pc:spChg chg="add mod">
          <ac:chgData name="Михаил Попов" userId="1ff28dec684c2c56" providerId="LiveId" clId="{6102B871-8592-4EDB-9B45-83CA4737B012}" dt="2019-09-01T16:02:06.922" v="1094" actId="1036"/>
          <ac:spMkLst>
            <pc:docMk/>
            <pc:sldMk cId="969333454" sldId="271"/>
            <ac:spMk id="25" creationId="{607DFFDF-8261-46AD-B3B8-92F1C5B0C6CB}"/>
          </ac:spMkLst>
        </pc:spChg>
        <pc:spChg chg="add mod">
          <ac:chgData name="Михаил Попов" userId="1ff28dec684c2c56" providerId="LiveId" clId="{6102B871-8592-4EDB-9B45-83CA4737B012}" dt="2019-09-01T16:02:06.922" v="1094" actId="1036"/>
          <ac:spMkLst>
            <pc:docMk/>
            <pc:sldMk cId="969333454" sldId="271"/>
            <ac:spMk id="27" creationId="{26D01EFA-5DC7-4269-B0F8-B5632B1CE68E}"/>
          </ac:spMkLst>
        </pc:spChg>
        <pc:spChg chg="add mod">
          <ac:chgData name="Михаил Попов" userId="1ff28dec684c2c56" providerId="LiveId" clId="{6102B871-8592-4EDB-9B45-83CA4737B012}" dt="2019-09-01T15:59:33.382" v="1055" actId="14100"/>
          <ac:spMkLst>
            <pc:docMk/>
            <pc:sldMk cId="969333454" sldId="271"/>
            <ac:spMk id="28" creationId="{D550A927-93ED-4D4D-8A66-42FE3A2B4EBA}"/>
          </ac:spMkLst>
        </pc:spChg>
        <pc:spChg chg="add mod">
          <ac:chgData name="Михаил Попов" userId="1ff28dec684c2c56" providerId="LiveId" clId="{6102B871-8592-4EDB-9B45-83CA4737B012}" dt="2019-09-01T16:00:35.273" v="1069" actId="208"/>
          <ac:spMkLst>
            <pc:docMk/>
            <pc:sldMk cId="969333454" sldId="271"/>
            <ac:spMk id="29" creationId="{824F0102-2BF9-4CA5-830F-7D0151F8A066}"/>
          </ac:spMkLst>
        </pc:spChg>
        <pc:spChg chg="add mod">
          <ac:chgData name="Михаил Попов" userId="1ff28dec684c2c56" providerId="LiveId" clId="{6102B871-8592-4EDB-9B45-83CA4737B012}" dt="2019-09-01T16:00:42.248" v="1071" actId="208"/>
          <ac:spMkLst>
            <pc:docMk/>
            <pc:sldMk cId="969333454" sldId="271"/>
            <ac:spMk id="30" creationId="{6AC94D2A-71EC-4C8B-AF66-BF61F47DA94A}"/>
          </ac:spMkLst>
        </pc:spChg>
        <pc:spChg chg="add mod">
          <ac:chgData name="Михаил Попов" userId="1ff28dec684c2c56" providerId="LiveId" clId="{6102B871-8592-4EDB-9B45-83CA4737B012}" dt="2019-09-01T16:00:39.163" v="1070" actId="208"/>
          <ac:spMkLst>
            <pc:docMk/>
            <pc:sldMk cId="969333454" sldId="271"/>
            <ac:spMk id="31" creationId="{D7E6B21D-6162-4B8A-A9C4-39AD29A09773}"/>
          </ac:spMkLst>
        </pc:spChg>
        <pc:spChg chg="add mod">
          <ac:chgData name="Михаил Попов" userId="1ff28dec684c2c56" providerId="LiveId" clId="{6102B871-8592-4EDB-9B45-83CA4737B012}" dt="2019-09-01T16:00:44.814" v="1072" actId="208"/>
          <ac:spMkLst>
            <pc:docMk/>
            <pc:sldMk cId="969333454" sldId="271"/>
            <ac:spMk id="32" creationId="{8770A1A3-91A0-477E-9ACC-45C4DFBD07F0}"/>
          </ac:spMkLst>
        </pc:spChg>
        <pc:spChg chg="add mod">
          <ac:chgData name="Михаил Попов" userId="1ff28dec684c2c56" providerId="LiveId" clId="{6102B871-8592-4EDB-9B45-83CA4737B012}" dt="2019-09-01T16:00:46.717" v="1073" actId="208"/>
          <ac:spMkLst>
            <pc:docMk/>
            <pc:sldMk cId="969333454" sldId="271"/>
            <ac:spMk id="33" creationId="{8DA58F47-F966-43FF-B59B-E993A8EE4F2A}"/>
          </ac:spMkLst>
        </pc:spChg>
        <pc:spChg chg="add mod">
          <ac:chgData name="Михаил Попов" userId="1ff28dec684c2c56" providerId="LiveId" clId="{6102B871-8592-4EDB-9B45-83CA4737B012}" dt="2019-09-01T16:00:49.265" v="1074" actId="208"/>
          <ac:spMkLst>
            <pc:docMk/>
            <pc:sldMk cId="969333454" sldId="271"/>
            <ac:spMk id="34" creationId="{54EE6E4C-4341-4B5D-AC3B-6DCB5F8FB488}"/>
          </ac:spMkLst>
        </pc:spChg>
        <pc:spChg chg="add mod">
          <ac:chgData name="Михаил Попов" userId="1ff28dec684c2c56" providerId="LiveId" clId="{6102B871-8592-4EDB-9B45-83CA4737B012}" dt="2019-09-01T16:05:18.834" v="1125" actId="1076"/>
          <ac:spMkLst>
            <pc:docMk/>
            <pc:sldMk cId="969333454" sldId="271"/>
            <ac:spMk id="88" creationId="{1E239090-BC92-450B-A17C-C704D2276F1E}"/>
          </ac:spMkLst>
        </pc:spChg>
        <pc:spChg chg="add mod">
          <ac:chgData name="Михаил Попов" userId="1ff28dec684c2c56" providerId="LiveId" clId="{6102B871-8592-4EDB-9B45-83CA4737B012}" dt="2019-09-01T16:03:38.819" v="1108" actId="20577"/>
          <ac:spMkLst>
            <pc:docMk/>
            <pc:sldMk cId="969333454" sldId="271"/>
            <ac:spMk id="89" creationId="{8CB5B3CC-8DCB-450F-8BCF-6CF9F1A020E9}"/>
          </ac:spMkLst>
        </pc:spChg>
        <pc:spChg chg="add mod">
          <ac:chgData name="Михаил Попов" userId="1ff28dec684c2c56" providerId="LiveId" clId="{6102B871-8592-4EDB-9B45-83CA4737B012}" dt="2019-09-01T16:04:01.291" v="1112" actId="20577"/>
          <ac:spMkLst>
            <pc:docMk/>
            <pc:sldMk cId="969333454" sldId="271"/>
            <ac:spMk id="90" creationId="{E2A1A188-9750-44B2-8393-A87F04196A09}"/>
          </ac:spMkLst>
        </pc:spChg>
        <pc:spChg chg="add mod">
          <ac:chgData name="Михаил Попов" userId="1ff28dec684c2c56" providerId="LiveId" clId="{6102B871-8592-4EDB-9B45-83CA4737B012}" dt="2019-09-01T16:04:23.627" v="1116" actId="20577"/>
          <ac:spMkLst>
            <pc:docMk/>
            <pc:sldMk cId="969333454" sldId="271"/>
            <ac:spMk id="91" creationId="{43A7B238-4B39-4721-B418-665EA7935C14}"/>
          </ac:spMkLst>
        </pc:spChg>
        <pc:spChg chg="add mod">
          <ac:chgData name="Михаил Попов" userId="1ff28dec684c2c56" providerId="LiveId" clId="{6102B871-8592-4EDB-9B45-83CA4737B012}" dt="2019-09-01T16:04:57.948" v="1120" actId="20577"/>
          <ac:spMkLst>
            <pc:docMk/>
            <pc:sldMk cId="969333454" sldId="271"/>
            <ac:spMk id="92" creationId="{A17C5845-C23B-496F-8FB7-64E7823C5867}"/>
          </ac:spMkLst>
        </pc:spChg>
        <pc:spChg chg="add mod">
          <ac:chgData name="Михаил Попов" userId="1ff28dec684c2c56" providerId="LiveId" clId="{6102B871-8592-4EDB-9B45-83CA4737B012}" dt="2019-09-01T16:05:14.069" v="1124" actId="20577"/>
          <ac:spMkLst>
            <pc:docMk/>
            <pc:sldMk cId="969333454" sldId="271"/>
            <ac:spMk id="93" creationId="{5286E0DF-3E9B-4F90-96FC-7A88E89C7419}"/>
          </ac:spMkLst>
        </pc:spChg>
        <pc:picChg chg="add mod">
          <ac:chgData name="Михаил Попов" userId="1ff28dec684c2c56" providerId="LiveId" clId="{6102B871-8592-4EDB-9B45-83CA4737B012}" dt="2019-09-01T15:59:26.678" v="1054" actId="732"/>
          <ac:picMkLst>
            <pc:docMk/>
            <pc:sldMk cId="969333454" sldId="271"/>
            <ac:picMk id="35" creationId="{37D92FB2-EEAA-4724-BAA1-0A4BB6FD694A}"/>
          </ac:picMkLst>
        </pc:picChg>
        <pc:picChg chg="add del mod">
          <ac:chgData name="Михаил Попов" userId="1ff28dec684c2c56" providerId="LiveId" clId="{6102B871-8592-4EDB-9B45-83CA4737B012}" dt="2019-09-01T15:47:56.903" v="938" actId="478"/>
          <ac:picMkLst>
            <pc:docMk/>
            <pc:sldMk cId="969333454" sldId="271"/>
            <ac:picMk id="36" creationId="{3C1E4D04-B35F-4D3C-9510-6653218325F5}"/>
          </ac:picMkLst>
        </pc:picChg>
        <pc:picChg chg="add mod">
          <ac:chgData name="Михаил Попов" userId="1ff28dec684c2c56" providerId="LiveId" clId="{6102B871-8592-4EDB-9B45-83CA4737B012}" dt="2019-09-01T15:44:34.203" v="914" actId="167"/>
          <ac:picMkLst>
            <pc:docMk/>
            <pc:sldMk cId="969333454" sldId="271"/>
            <ac:picMk id="37" creationId="{DE611B0D-CE61-4FFE-9113-30ACA9B4FF6B}"/>
          </ac:picMkLst>
        </pc:picChg>
        <pc:picChg chg="add mod">
          <ac:chgData name="Михаил Попов" userId="1ff28dec684c2c56" providerId="LiveId" clId="{6102B871-8592-4EDB-9B45-83CA4737B012}" dt="2019-09-01T16:00:06.446" v="1068" actId="1037"/>
          <ac:picMkLst>
            <pc:docMk/>
            <pc:sldMk cId="969333454" sldId="271"/>
            <ac:picMk id="38" creationId="{8010739F-9E12-4C2D-9FCE-437942E53531}"/>
          </ac:picMkLst>
        </pc:picChg>
        <pc:picChg chg="add mod">
          <ac:chgData name="Михаил Попов" userId="1ff28dec684c2c56" providerId="LiveId" clId="{6102B871-8592-4EDB-9B45-83CA4737B012}" dt="2019-09-01T16:00:06.446" v="1068" actId="1037"/>
          <ac:picMkLst>
            <pc:docMk/>
            <pc:sldMk cId="969333454" sldId="271"/>
            <ac:picMk id="39" creationId="{AB9D641F-C541-4125-9D8C-6F6D00FDDF0B}"/>
          </ac:picMkLst>
        </pc:picChg>
        <pc:picChg chg="add mod">
          <ac:chgData name="Михаил Попов" userId="1ff28dec684c2c56" providerId="LiveId" clId="{6102B871-8592-4EDB-9B45-83CA4737B012}" dt="2019-09-01T16:00:06.446" v="1068" actId="1037"/>
          <ac:picMkLst>
            <pc:docMk/>
            <pc:sldMk cId="969333454" sldId="271"/>
            <ac:picMk id="40" creationId="{538032A1-448F-48E1-A798-4AB4B22EC5C7}"/>
          </ac:picMkLst>
        </pc:picChg>
        <pc:picChg chg="add mod">
          <ac:chgData name="Михаил Попов" userId="1ff28dec684c2c56" providerId="LiveId" clId="{6102B871-8592-4EDB-9B45-83CA4737B012}" dt="2019-09-01T16:00:06.446" v="1068" actId="1037"/>
          <ac:picMkLst>
            <pc:docMk/>
            <pc:sldMk cId="969333454" sldId="271"/>
            <ac:picMk id="41" creationId="{AA9C490E-19BE-40B7-90F4-2135A5C4F0D9}"/>
          </ac:picMkLst>
        </pc:picChg>
        <pc:picChg chg="add mod">
          <ac:chgData name="Михаил Попов" userId="1ff28dec684c2c56" providerId="LiveId" clId="{6102B871-8592-4EDB-9B45-83CA4737B012}" dt="2019-09-01T15:47:10.095" v="933" actId="167"/>
          <ac:picMkLst>
            <pc:docMk/>
            <pc:sldMk cId="969333454" sldId="271"/>
            <ac:picMk id="42" creationId="{9C4B13AC-9138-483C-A481-B0719448671E}"/>
          </ac:picMkLst>
        </pc:picChg>
        <pc:picChg chg="add mod">
          <ac:chgData name="Михаил Попов" userId="1ff28dec684c2c56" providerId="LiveId" clId="{6102B871-8592-4EDB-9B45-83CA4737B012}" dt="2019-09-01T15:47:33.148" v="937" actId="14100"/>
          <ac:picMkLst>
            <pc:docMk/>
            <pc:sldMk cId="969333454" sldId="271"/>
            <ac:picMk id="43" creationId="{0D1BC140-FA0C-4CBA-B73D-4A692F60958F}"/>
          </ac:picMkLst>
        </pc:picChg>
        <pc:picChg chg="add mod">
          <ac:chgData name="Михаил Попов" userId="1ff28dec684c2c56" providerId="LiveId" clId="{6102B871-8592-4EDB-9B45-83CA4737B012}" dt="2019-09-01T15:56:37.353" v="1015" actId="1037"/>
          <ac:picMkLst>
            <pc:docMk/>
            <pc:sldMk cId="969333454" sldId="271"/>
            <ac:picMk id="44" creationId="{21C70E1A-4E7C-4582-AF18-AE6FE2CBFF5F}"/>
          </ac:picMkLst>
        </pc:picChg>
        <pc:picChg chg="add mod">
          <ac:chgData name="Михаил Попов" userId="1ff28dec684c2c56" providerId="LiveId" clId="{6102B871-8592-4EDB-9B45-83CA4737B012}" dt="2019-09-01T15:56:37.353" v="1015" actId="1037"/>
          <ac:picMkLst>
            <pc:docMk/>
            <pc:sldMk cId="969333454" sldId="271"/>
            <ac:picMk id="45" creationId="{CF56FD57-4F94-4C98-BF57-E073FAF78C33}"/>
          </ac:picMkLst>
        </pc:picChg>
        <pc:picChg chg="add mod">
          <ac:chgData name="Михаил Попов" userId="1ff28dec684c2c56" providerId="LiveId" clId="{6102B871-8592-4EDB-9B45-83CA4737B012}" dt="2019-09-01T15:56:37.353" v="1015" actId="1037"/>
          <ac:picMkLst>
            <pc:docMk/>
            <pc:sldMk cId="969333454" sldId="271"/>
            <ac:picMk id="46" creationId="{0A719308-D674-4C24-A58D-C24EC3A1DF3B}"/>
          </ac:picMkLst>
        </pc:picChg>
        <pc:picChg chg="add mod">
          <ac:chgData name="Михаил Попов" userId="1ff28dec684c2c56" providerId="LiveId" clId="{6102B871-8592-4EDB-9B45-83CA4737B012}" dt="2019-09-01T15:49:28.347" v="956" actId="167"/>
          <ac:picMkLst>
            <pc:docMk/>
            <pc:sldMk cId="969333454" sldId="271"/>
            <ac:picMk id="47" creationId="{7277F052-0E6E-48A7-B1B1-DDF2E73D04D1}"/>
          </ac:picMkLst>
        </pc:picChg>
        <pc:picChg chg="add mod">
          <ac:chgData name="Михаил Попов" userId="1ff28dec684c2c56" providerId="LiveId" clId="{6102B871-8592-4EDB-9B45-83CA4737B012}" dt="2019-09-01T15:57:38.361" v="1047" actId="1038"/>
          <ac:picMkLst>
            <pc:docMk/>
            <pc:sldMk cId="969333454" sldId="271"/>
            <ac:picMk id="48" creationId="{4C4AD02A-ABC6-49C5-BB93-350668ECD319}"/>
          </ac:picMkLst>
        </pc:picChg>
        <pc:cxnChg chg="add mod ord">
          <ac:chgData name="Михаил Попов" userId="1ff28dec684c2c56" providerId="LiveId" clId="{6102B871-8592-4EDB-9B45-83CA4737B012}" dt="2019-09-01T16:01:52.468" v="1080" actId="166"/>
          <ac:cxnSpMkLst>
            <pc:docMk/>
            <pc:sldMk cId="969333454" sldId="271"/>
            <ac:cxnSpMk id="4" creationId="{15B80E3D-0174-4E9F-AB73-9085D43518D7}"/>
          </ac:cxnSpMkLst>
        </pc:cxnChg>
        <pc:cxnChg chg="add mod">
          <ac:chgData name="Михаил Попов" userId="1ff28dec684c2c56" providerId="LiveId" clId="{6102B871-8592-4EDB-9B45-83CA4737B012}" dt="2019-09-01T16:02:06.922" v="1094" actId="1036"/>
          <ac:cxnSpMkLst>
            <pc:docMk/>
            <pc:sldMk cId="969333454" sldId="271"/>
            <ac:cxnSpMk id="6" creationId="{6725C427-814C-40B1-9612-4AE581BB7BB1}"/>
          </ac:cxnSpMkLst>
        </pc:cxnChg>
        <pc:cxnChg chg="add mod">
          <ac:chgData name="Михаил Попов" userId="1ff28dec684c2c56" providerId="LiveId" clId="{6102B871-8592-4EDB-9B45-83CA4737B012}" dt="2019-09-01T16:02:06.922" v="1094" actId="1036"/>
          <ac:cxnSpMkLst>
            <pc:docMk/>
            <pc:sldMk cId="969333454" sldId="271"/>
            <ac:cxnSpMk id="9" creationId="{A47DB938-08FD-4470-BEAB-39DA0C3BA9D5}"/>
          </ac:cxnSpMkLst>
        </pc:cxnChg>
        <pc:cxnChg chg="add del mod">
          <ac:chgData name="Михаил Попов" userId="1ff28dec684c2c56" providerId="LiveId" clId="{6102B871-8592-4EDB-9B45-83CA4737B012}" dt="2019-09-01T14:07:13.561" v="816" actId="478"/>
          <ac:cxnSpMkLst>
            <pc:docMk/>
            <pc:sldMk cId="969333454" sldId="271"/>
            <ac:cxnSpMk id="10" creationId="{8C88276F-53E4-4F4D-BE4A-012EF6F3B406}"/>
          </ac:cxnSpMkLst>
        </pc:cxnChg>
        <pc:cxnChg chg="add del mod">
          <ac:chgData name="Михаил Попов" userId="1ff28dec684c2c56" providerId="LiveId" clId="{6102B871-8592-4EDB-9B45-83CA4737B012}" dt="2019-09-01T14:07:30.154" v="820" actId="478"/>
          <ac:cxnSpMkLst>
            <pc:docMk/>
            <pc:sldMk cId="969333454" sldId="271"/>
            <ac:cxnSpMk id="11" creationId="{E7801D2E-9344-4177-AD55-C7EC0F0DD0F5}"/>
          </ac:cxnSpMkLst>
        </pc:cxnChg>
        <pc:cxnChg chg="add del mod">
          <ac:chgData name="Михаил Попов" userId="1ff28dec684c2c56" providerId="LiveId" clId="{6102B871-8592-4EDB-9B45-83CA4737B012}" dt="2019-09-01T14:08:04.258" v="827" actId="478"/>
          <ac:cxnSpMkLst>
            <pc:docMk/>
            <pc:sldMk cId="969333454" sldId="271"/>
            <ac:cxnSpMk id="12" creationId="{8A467843-86E3-4E10-A897-ED07D94FB5B8}"/>
          </ac:cxnSpMkLst>
        </pc:cxnChg>
        <pc:cxnChg chg="add del mod">
          <ac:chgData name="Михаил Попов" userId="1ff28dec684c2c56" providerId="LiveId" clId="{6102B871-8592-4EDB-9B45-83CA4737B012}" dt="2019-09-01T14:07:49.778" v="825" actId="478"/>
          <ac:cxnSpMkLst>
            <pc:docMk/>
            <pc:sldMk cId="969333454" sldId="271"/>
            <ac:cxnSpMk id="13" creationId="{690E3C54-D0C5-47B6-8821-C0BC6B5BC72C}"/>
          </ac:cxnSpMkLst>
        </pc:cxnChg>
        <pc:cxnChg chg="add del mod">
          <ac:chgData name="Михаил Попов" userId="1ff28dec684c2c56" providerId="LiveId" clId="{6102B871-8592-4EDB-9B45-83CA4737B012}" dt="2019-09-01T14:08:04.258" v="827" actId="478"/>
          <ac:cxnSpMkLst>
            <pc:docMk/>
            <pc:sldMk cId="969333454" sldId="271"/>
            <ac:cxnSpMk id="14" creationId="{9C6F2B66-1B09-4631-9B57-AE2E6C8BAD8C}"/>
          </ac:cxnSpMkLst>
        </pc:cxnChg>
        <pc:cxnChg chg="add del mod">
          <ac:chgData name="Михаил Попов" userId="1ff28dec684c2c56" providerId="LiveId" clId="{6102B871-8592-4EDB-9B45-83CA4737B012}" dt="2019-09-01T14:08:04.258" v="827" actId="478"/>
          <ac:cxnSpMkLst>
            <pc:docMk/>
            <pc:sldMk cId="969333454" sldId="271"/>
            <ac:cxnSpMk id="15" creationId="{315254E4-A0AE-433D-89E4-E77BAF67AB81}"/>
          </ac:cxnSpMkLst>
        </pc:cxnChg>
        <pc:cxnChg chg="add del mod">
          <ac:chgData name="Михаил Попов" userId="1ff28dec684c2c56" providerId="LiveId" clId="{6102B871-8592-4EDB-9B45-83CA4737B012}" dt="2019-09-01T14:08:12.914" v="830" actId="478"/>
          <ac:cxnSpMkLst>
            <pc:docMk/>
            <pc:sldMk cId="969333454" sldId="271"/>
            <ac:cxnSpMk id="16" creationId="{DF3C9F3E-E5A0-476F-B147-5C77852BDBA7}"/>
          </ac:cxnSpMkLst>
        </pc:cxnChg>
        <pc:cxnChg chg="add mod">
          <ac:chgData name="Михаил Попов" userId="1ff28dec684c2c56" providerId="LiveId" clId="{6102B871-8592-4EDB-9B45-83CA4737B012}" dt="2019-09-01T16:02:06.922" v="1094" actId="1036"/>
          <ac:cxnSpMkLst>
            <pc:docMk/>
            <pc:sldMk cId="969333454" sldId="271"/>
            <ac:cxnSpMk id="17" creationId="{69F79CEA-9842-442B-A099-B32095E07517}"/>
          </ac:cxnSpMkLst>
        </pc:cxnChg>
        <pc:cxnChg chg="add del mod">
          <ac:chgData name="Михаил Попов" userId="1ff28dec684c2c56" providerId="LiveId" clId="{6102B871-8592-4EDB-9B45-83CA4737B012}" dt="2019-09-01T14:08:31.442" v="833" actId="478"/>
          <ac:cxnSpMkLst>
            <pc:docMk/>
            <pc:sldMk cId="969333454" sldId="271"/>
            <ac:cxnSpMk id="18" creationId="{E3AA281B-BD56-415D-94A7-895DF82FC7FC}"/>
          </ac:cxnSpMkLst>
        </pc:cxnChg>
        <pc:cxnChg chg="add mod">
          <ac:chgData name="Михаил Попов" userId="1ff28dec684c2c56" providerId="LiveId" clId="{6102B871-8592-4EDB-9B45-83CA4737B012}" dt="2019-09-01T16:02:06.922" v="1094" actId="1036"/>
          <ac:cxnSpMkLst>
            <pc:docMk/>
            <pc:sldMk cId="969333454" sldId="271"/>
            <ac:cxnSpMk id="19" creationId="{DBDBC570-A49B-43FB-8982-94BDAA2CAEF6}"/>
          </ac:cxnSpMkLst>
        </pc:cxnChg>
        <pc:cxnChg chg="add mod">
          <ac:chgData name="Михаил Попов" userId="1ff28dec684c2c56" providerId="LiveId" clId="{6102B871-8592-4EDB-9B45-83CA4737B012}" dt="2019-09-01T16:02:06.922" v="1094" actId="1036"/>
          <ac:cxnSpMkLst>
            <pc:docMk/>
            <pc:sldMk cId="969333454" sldId="271"/>
            <ac:cxnSpMk id="20" creationId="{D36C071A-80A1-4259-B555-8D27EA389B50}"/>
          </ac:cxnSpMkLst>
        </pc:cxnChg>
        <pc:cxnChg chg="add mod">
          <ac:chgData name="Михаил Попов" userId="1ff28dec684c2c56" providerId="LiveId" clId="{6102B871-8592-4EDB-9B45-83CA4737B012}" dt="2019-09-01T16:02:06.922" v="1094" actId="1036"/>
          <ac:cxnSpMkLst>
            <pc:docMk/>
            <pc:sldMk cId="969333454" sldId="271"/>
            <ac:cxnSpMk id="26" creationId="{A5BEA0AC-1FC8-485A-B831-719B0433727B}"/>
          </ac:cxnSpMkLst>
        </pc:cxnChg>
        <pc:cxnChg chg="add del mod">
          <ac:chgData name="Михаил Попов" userId="1ff28dec684c2c56" providerId="LiveId" clId="{6102B871-8592-4EDB-9B45-83CA4737B012}" dt="2019-09-01T15:52:10.480" v="976" actId="478"/>
          <ac:cxnSpMkLst>
            <pc:docMk/>
            <pc:sldMk cId="969333454" sldId="271"/>
            <ac:cxnSpMk id="50" creationId="{9CCC40E2-4D0B-44F1-8ED5-899491210486}"/>
          </ac:cxnSpMkLst>
        </pc:cxnChg>
        <pc:cxnChg chg="add del mod">
          <ac:chgData name="Михаил Попов" userId="1ff28dec684c2c56" providerId="LiveId" clId="{6102B871-8592-4EDB-9B45-83CA4737B012}" dt="2019-09-01T15:51:26.113" v="969" actId="478"/>
          <ac:cxnSpMkLst>
            <pc:docMk/>
            <pc:sldMk cId="969333454" sldId="271"/>
            <ac:cxnSpMk id="53" creationId="{5B8E1CB4-7C3E-480D-8385-87FBC7E356D2}"/>
          </ac:cxnSpMkLst>
        </pc:cxnChg>
        <pc:cxnChg chg="add del mod">
          <ac:chgData name="Михаил Попов" userId="1ff28dec684c2c56" providerId="LiveId" clId="{6102B871-8592-4EDB-9B45-83CA4737B012}" dt="2019-09-01T15:52:10.480" v="976" actId="478"/>
          <ac:cxnSpMkLst>
            <pc:docMk/>
            <pc:sldMk cId="969333454" sldId="271"/>
            <ac:cxnSpMk id="55" creationId="{38C19F89-826B-497E-823F-377FAFD710B9}"/>
          </ac:cxnSpMkLst>
        </pc:cxnChg>
        <pc:cxnChg chg="add del mod">
          <ac:chgData name="Михаил Попов" userId="1ff28dec684c2c56" providerId="LiveId" clId="{6102B871-8592-4EDB-9B45-83CA4737B012}" dt="2019-09-01T15:52:10.480" v="976" actId="478"/>
          <ac:cxnSpMkLst>
            <pc:docMk/>
            <pc:sldMk cId="969333454" sldId="271"/>
            <ac:cxnSpMk id="56" creationId="{35D5DC3F-7046-4933-9815-1FDD6A0D7F2E}"/>
          </ac:cxnSpMkLst>
        </pc:cxnChg>
        <pc:cxnChg chg="add del mod">
          <ac:chgData name="Михаил Попов" userId="1ff28dec684c2c56" providerId="LiveId" clId="{6102B871-8592-4EDB-9B45-83CA4737B012}" dt="2019-09-01T15:52:10.480" v="976" actId="478"/>
          <ac:cxnSpMkLst>
            <pc:docMk/>
            <pc:sldMk cId="969333454" sldId="271"/>
            <ac:cxnSpMk id="58" creationId="{5D6C62E2-5BBF-4B47-809D-62754F3A8B5B}"/>
          </ac:cxnSpMkLst>
        </pc:cxnChg>
        <pc:cxnChg chg="add del mod">
          <ac:chgData name="Михаил Попов" userId="1ff28dec684c2c56" providerId="LiveId" clId="{6102B871-8592-4EDB-9B45-83CA4737B012}" dt="2019-09-01T15:52:20.945" v="977" actId="478"/>
          <ac:cxnSpMkLst>
            <pc:docMk/>
            <pc:sldMk cId="969333454" sldId="271"/>
            <ac:cxnSpMk id="60" creationId="{16F94DC1-6519-439B-8B76-7576B1913ADF}"/>
          </ac:cxnSpMkLst>
        </pc:cxnChg>
        <pc:cxnChg chg="add del mod">
          <ac:chgData name="Михаил Попов" userId="1ff28dec684c2c56" providerId="LiveId" clId="{6102B871-8592-4EDB-9B45-83CA4737B012}" dt="2019-09-01T15:54:21.753" v="988" actId="478"/>
          <ac:cxnSpMkLst>
            <pc:docMk/>
            <pc:sldMk cId="969333454" sldId="271"/>
            <ac:cxnSpMk id="62" creationId="{3E77C171-771E-4266-9CA1-6EB07D6FC166}"/>
          </ac:cxnSpMkLst>
        </pc:cxnChg>
        <pc:cxnChg chg="add del mod">
          <ac:chgData name="Михаил Попов" userId="1ff28dec684c2c56" providerId="LiveId" clId="{6102B871-8592-4EDB-9B45-83CA4737B012}" dt="2019-09-01T15:54:23.155" v="989" actId="478"/>
          <ac:cxnSpMkLst>
            <pc:docMk/>
            <pc:sldMk cId="969333454" sldId="271"/>
            <ac:cxnSpMk id="63" creationId="{DDB6F1F1-0AA7-4613-9775-B407E1793D99}"/>
          </ac:cxnSpMkLst>
        </pc:cxnChg>
        <pc:cxnChg chg="add del mod">
          <ac:chgData name="Михаил Попов" userId="1ff28dec684c2c56" providerId="LiveId" clId="{6102B871-8592-4EDB-9B45-83CA4737B012}" dt="2019-09-01T15:56:09.224" v="1000" actId="478"/>
          <ac:cxnSpMkLst>
            <pc:docMk/>
            <pc:sldMk cId="969333454" sldId="271"/>
            <ac:cxnSpMk id="64" creationId="{AC672CD7-8A15-4C92-8A8E-E2C19491A548}"/>
          </ac:cxnSpMkLst>
        </pc:cxnChg>
        <pc:cxnChg chg="add del mod">
          <ac:chgData name="Михаил Попов" userId="1ff28dec684c2c56" providerId="LiveId" clId="{6102B871-8592-4EDB-9B45-83CA4737B012}" dt="2019-09-01T15:56:54.808" v="1016" actId="478"/>
          <ac:cxnSpMkLst>
            <pc:docMk/>
            <pc:sldMk cId="969333454" sldId="271"/>
            <ac:cxnSpMk id="65" creationId="{B3A1CB11-C7E0-4F08-AD31-FE39DB7E7216}"/>
          </ac:cxnSpMkLst>
        </pc:cxnChg>
        <pc:cxnChg chg="add del mod">
          <ac:chgData name="Михаил Попов" userId="1ff28dec684c2c56" providerId="LiveId" clId="{6102B871-8592-4EDB-9B45-83CA4737B012}" dt="2019-09-01T15:58:09.216" v="1048" actId="478"/>
          <ac:cxnSpMkLst>
            <pc:docMk/>
            <pc:sldMk cId="969333454" sldId="271"/>
            <ac:cxnSpMk id="66" creationId="{87A1DB25-0C1F-454F-ABA0-5176B16FD30C}"/>
          </ac:cxnSpMkLst>
        </pc:cxnChg>
        <pc:cxnChg chg="add del mod">
          <ac:chgData name="Михаил Попов" userId="1ff28dec684c2c56" providerId="LiveId" clId="{6102B871-8592-4EDB-9B45-83CA4737B012}" dt="2019-09-01T15:54:20.320" v="987" actId="478"/>
          <ac:cxnSpMkLst>
            <pc:docMk/>
            <pc:sldMk cId="969333454" sldId="271"/>
            <ac:cxnSpMk id="67" creationId="{79DECF54-D4F9-49CE-A7F8-8D6A03114B01}"/>
          </ac:cxnSpMkLst>
        </pc:cxnChg>
        <pc:cxnChg chg="add mod">
          <ac:chgData name="Михаил Попов" userId="1ff28dec684c2c56" providerId="LiveId" clId="{6102B871-8592-4EDB-9B45-83CA4737B012}" dt="2019-09-01T16:02:46.047" v="1096" actId="1582"/>
          <ac:cxnSpMkLst>
            <pc:docMk/>
            <pc:sldMk cId="969333454" sldId="271"/>
            <ac:cxnSpMk id="70" creationId="{6CAB0AE2-35DD-48D8-BB83-9B022FB6AEAD}"/>
          </ac:cxnSpMkLst>
        </pc:cxnChg>
        <pc:cxnChg chg="add del mod">
          <ac:chgData name="Михаил Попов" userId="1ff28dec684c2c56" providerId="LiveId" clId="{6102B871-8592-4EDB-9B45-83CA4737B012}" dt="2019-09-01T15:59:42.199" v="1056" actId="478"/>
          <ac:cxnSpMkLst>
            <pc:docMk/>
            <pc:sldMk cId="969333454" sldId="271"/>
            <ac:cxnSpMk id="73" creationId="{6631CEFD-1B06-4180-9DB0-8985C3FC853A}"/>
          </ac:cxnSpMkLst>
        </pc:cxnChg>
        <pc:cxnChg chg="add del mod">
          <ac:chgData name="Михаил Попов" userId="1ff28dec684c2c56" providerId="LiveId" clId="{6102B871-8592-4EDB-9B45-83CA4737B012}" dt="2019-09-01T15:59:45.216" v="1057" actId="478"/>
          <ac:cxnSpMkLst>
            <pc:docMk/>
            <pc:sldMk cId="969333454" sldId="271"/>
            <ac:cxnSpMk id="75" creationId="{A7452537-29DA-472E-B1C3-7DD781F69823}"/>
          </ac:cxnSpMkLst>
        </pc:cxnChg>
        <pc:cxnChg chg="add mod">
          <ac:chgData name="Михаил Попов" userId="1ff28dec684c2c56" providerId="LiveId" clId="{6102B871-8592-4EDB-9B45-83CA4737B012}" dt="2019-09-01T16:02:46.047" v="1096" actId="1582"/>
          <ac:cxnSpMkLst>
            <pc:docMk/>
            <pc:sldMk cId="969333454" sldId="271"/>
            <ac:cxnSpMk id="78" creationId="{1743B668-B4D0-4B06-B808-698CCCAE1713}"/>
          </ac:cxnSpMkLst>
        </pc:cxnChg>
        <pc:cxnChg chg="add mod">
          <ac:chgData name="Михаил Попов" userId="1ff28dec684c2c56" providerId="LiveId" clId="{6102B871-8592-4EDB-9B45-83CA4737B012}" dt="2019-09-01T16:02:46.047" v="1096" actId="1582"/>
          <ac:cxnSpMkLst>
            <pc:docMk/>
            <pc:sldMk cId="969333454" sldId="271"/>
            <ac:cxnSpMk id="80" creationId="{3350CA82-D6A6-4092-849B-F8FC46E00D4A}"/>
          </ac:cxnSpMkLst>
        </pc:cxnChg>
        <pc:cxnChg chg="add mod">
          <ac:chgData name="Михаил Попов" userId="1ff28dec684c2c56" providerId="LiveId" clId="{6102B871-8592-4EDB-9B45-83CA4737B012}" dt="2019-09-01T16:02:46.047" v="1096" actId="1582"/>
          <ac:cxnSpMkLst>
            <pc:docMk/>
            <pc:sldMk cId="969333454" sldId="271"/>
            <ac:cxnSpMk id="82" creationId="{00BFB720-90C6-4B17-9E52-0A91A6BCBFAC}"/>
          </ac:cxnSpMkLst>
        </pc:cxnChg>
        <pc:cxnChg chg="add mod">
          <ac:chgData name="Михаил Попов" userId="1ff28dec684c2c56" providerId="LiveId" clId="{6102B871-8592-4EDB-9B45-83CA4737B012}" dt="2019-09-01T16:02:46.047" v="1096" actId="1582"/>
          <ac:cxnSpMkLst>
            <pc:docMk/>
            <pc:sldMk cId="969333454" sldId="271"/>
            <ac:cxnSpMk id="83" creationId="{6E418515-21A7-4FD3-B035-3E9D9A2BBC84}"/>
          </ac:cxnSpMkLst>
        </pc:cxnChg>
        <pc:cxnChg chg="add mod">
          <ac:chgData name="Михаил Попов" userId="1ff28dec684c2c56" providerId="LiveId" clId="{6102B871-8592-4EDB-9B45-83CA4737B012}" dt="2019-09-01T16:02:46.047" v="1096" actId="1582"/>
          <ac:cxnSpMkLst>
            <pc:docMk/>
            <pc:sldMk cId="969333454" sldId="271"/>
            <ac:cxnSpMk id="85" creationId="{B58AFD01-C22C-4539-8743-116BC734395E}"/>
          </ac:cxnSpMkLst>
        </pc:cxnChg>
      </pc:sldChg>
      <pc:sldChg chg="addSp delSp modSp add">
        <pc:chgData name="Михаил Попов" userId="1ff28dec684c2c56" providerId="LiveId" clId="{6102B871-8592-4EDB-9B45-83CA4737B012}" dt="2019-09-01T16:28:47.868" v="1300" actId="20577"/>
        <pc:sldMkLst>
          <pc:docMk/>
          <pc:sldMk cId="3555930045" sldId="272"/>
        </pc:sldMkLst>
        <pc:spChg chg="mod">
          <ac:chgData name="Михаил Попов" userId="1ff28dec684c2c56" providerId="LiveId" clId="{6102B871-8592-4EDB-9B45-83CA4737B012}" dt="2019-09-01T16:28:47.868" v="1300" actId="20577"/>
          <ac:spMkLst>
            <pc:docMk/>
            <pc:sldMk cId="3555930045" sldId="272"/>
            <ac:spMk id="2" creationId="{19112AA1-CFCF-414E-857F-BA3ACFE29519}"/>
          </ac:spMkLst>
        </pc:spChg>
        <pc:spChg chg="add mod">
          <ac:chgData name="Михаил Попов" userId="1ff28dec684c2c56" providerId="LiveId" clId="{6102B871-8592-4EDB-9B45-83CA4737B012}" dt="2019-09-01T16:21:37.646" v="1249" actId="1076"/>
          <ac:spMkLst>
            <pc:docMk/>
            <pc:sldMk cId="3555930045" sldId="272"/>
            <ac:spMk id="4" creationId="{90CD448E-63CE-4349-8B9C-BC7DCB083F57}"/>
          </ac:spMkLst>
        </pc:spChg>
        <pc:spChg chg="add mod">
          <ac:chgData name="Михаил Попов" userId="1ff28dec684c2c56" providerId="LiveId" clId="{6102B871-8592-4EDB-9B45-83CA4737B012}" dt="2019-09-01T16:21:37.646" v="1249" actId="1076"/>
          <ac:spMkLst>
            <pc:docMk/>
            <pc:sldMk cId="3555930045" sldId="272"/>
            <ac:spMk id="5" creationId="{43C8ABA6-DAFC-4980-BFDB-D21D546FF066}"/>
          </ac:spMkLst>
        </pc:spChg>
        <pc:spChg chg="add mod">
          <ac:chgData name="Михаил Попов" userId="1ff28dec684c2c56" providerId="LiveId" clId="{6102B871-8592-4EDB-9B45-83CA4737B012}" dt="2019-09-01T16:21:37.646" v="1249" actId="1076"/>
          <ac:spMkLst>
            <pc:docMk/>
            <pc:sldMk cId="3555930045" sldId="272"/>
            <ac:spMk id="8" creationId="{1606CEF5-DF8D-405D-A7D0-E29230AEAC84}"/>
          </ac:spMkLst>
        </pc:spChg>
        <pc:spChg chg="add mod">
          <ac:chgData name="Михаил Попов" userId="1ff28dec684c2c56" providerId="LiveId" clId="{6102B871-8592-4EDB-9B45-83CA4737B012}" dt="2019-09-01T16:21:37.646" v="1249" actId="1076"/>
          <ac:spMkLst>
            <pc:docMk/>
            <pc:sldMk cId="3555930045" sldId="272"/>
            <ac:spMk id="9" creationId="{31FBB376-04C4-476E-BBB5-0C4DD24DBB86}"/>
          </ac:spMkLst>
        </pc:spChg>
        <pc:spChg chg="add mod">
          <ac:chgData name="Михаил Попов" userId="1ff28dec684c2c56" providerId="LiveId" clId="{6102B871-8592-4EDB-9B45-83CA4737B012}" dt="2019-09-01T16:21:37.646" v="1249" actId="1076"/>
          <ac:spMkLst>
            <pc:docMk/>
            <pc:sldMk cId="3555930045" sldId="272"/>
            <ac:spMk id="10" creationId="{B231D276-FE1C-481B-93D2-8F5F93C2C640}"/>
          </ac:spMkLst>
        </pc:spChg>
        <pc:spChg chg="add mod">
          <ac:chgData name="Михаил Попов" userId="1ff28dec684c2c56" providerId="LiveId" clId="{6102B871-8592-4EDB-9B45-83CA4737B012}" dt="2019-09-01T16:21:37.646" v="1249" actId="1076"/>
          <ac:spMkLst>
            <pc:docMk/>
            <pc:sldMk cId="3555930045" sldId="272"/>
            <ac:spMk id="11" creationId="{542C498E-B8FF-43E1-B7E5-8AC11EE0B483}"/>
          </ac:spMkLst>
        </pc:spChg>
        <pc:spChg chg="add mod">
          <ac:chgData name="Михаил Попов" userId="1ff28dec684c2c56" providerId="LiveId" clId="{6102B871-8592-4EDB-9B45-83CA4737B012}" dt="2019-09-01T16:21:37.646" v="1249" actId="1076"/>
          <ac:spMkLst>
            <pc:docMk/>
            <pc:sldMk cId="3555930045" sldId="272"/>
            <ac:spMk id="12" creationId="{6FE0F0F1-AD04-4B22-B08A-EE31D64A7C12}"/>
          </ac:spMkLst>
        </pc:spChg>
        <pc:spChg chg="add mod">
          <ac:chgData name="Михаил Попов" userId="1ff28dec684c2c56" providerId="LiveId" clId="{6102B871-8592-4EDB-9B45-83CA4737B012}" dt="2019-09-01T16:21:37.646" v="1249" actId="1076"/>
          <ac:spMkLst>
            <pc:docMk/>
            <pc:sldMk cId="3555930045" sldId="272"/>
            <ac:spMk id="13" creationId="{DCCBE5C8-AC6C-4DCA-BE6D-7597C6D6D4BF}"/>
          </ac:spMkLst>
        </pc:spChg>
        <pc:spChg chg="add mod">
          <ac:chgData name="Михаил Попов" userId="1ff28dec684c2c56" providerId="LiveId" clId="{6102B871-8592-4EDB-9B45-83CA4737B012}" dt="2019-09-01T16:21:37.646" v="1249" actId="1076"/>
          <ac:spMkLst>
            <pc:docMk/>
            <pc:sldMk cId="3555930045" sldId="272"/>
            <ac:spMk id="14" creationId="{A54252B8-FD36-42C4-8144-231600A5D190}"/>
          </ac:spMkLst>
        </pc:spChg>
        <pc:spChg chg="add mod">
          <ac:chgData name="Михаил Попов" userId="1ff28dec684c2c56" providerId="LiveId" clId="{6102B871-8592-4EDB-9B45-83CA4737B012}" dt="2019-09-01T16:21:37.646" v="1249" actId="1076"/>
          <ac:spMkLst>
            <pc:docMk/>
            <pc:sldMk cId="3555930045" sldId="272"/>
            <ac:spMk id="15" creationId="{58573681-FFF6-4D61-9A40-14B7146EE5BD}"/>
          </ac:spMkLst>
        </pc:spChg>
        <pc:spChg chg="add mod">
          <ac:chgData name="Михаил Попов" userId="1ff28dec684c2c56" providerId="LiveId" clId="{6102B871-8592-4EDB-9B45-83CA4737B012}" dt="2019-09-01T16:21:37.646" v="1249" actId="1076"/>
          <ac:spMkLst>
            <pc:docMk/>
            <pc:sldMk cId="3555930045" sldId="272"/>
            <ac:spMk id="16" creationId="{77A62425-D083-46BE-9FD6-69DF8E472CC4}"/>
          </ac:spMkLst>
        </pc:spChg>
        <pc:spChg chg="add mod">
          <ac:chgData name="Михаил Попов" userId="1ff28dec684c2c56" providerId="LiveId" clId="{6102B871-8592-4EDB-9B45-83CA4737B012}" dt="2019-09-01T16:21:37.646" v="1249" actId="1076"/>
          <ac:spMkLst>
            <pc:docMk/>
            <pc:sldMk cId="3555930045" sldId="272"/>
            <ac:spMk id="17" creationId="{9DE5F4DB-D458-4378-85F1-BD72B49F022F}"/>
          </ac:spMkLst>
        </pc:spChg>
        <pc:spChg chg="add mod">
          <ac:chgData name="Михаил Попов" userId="1ff28dec684c2c56" providerId="LiveId" clId="{6102B871-8592-4EDB-9B45-83CA4737B012}" dt="2019-09-01T16:21:37.646" v="1249" actId="1076"/>
          <ac:spMkLst>
            <pc:docMk/>
            <pc:sldMk cId="3555930045" sldId="272"/>
            <ac:spMk id="18" creationId="{32B608C8-8AD8-46DF-8989-1343B08BC0C8}"/>
          </ac:spMkLst>
        </pc:spChg>
        <pc:spChg chg="add mod">
          <ac:chgData name="Михаил Попов" userId="1ff28dec684c2c56" providerId="LiveId" clId="{6102B871-8592-4EDB-9B45-83CA4737B012}" dt="2019-09-01T16:21:37.646" v="1249" actId="1076"/>
          <ac:spMkLst>
            <pc:docMk/>
            <pc:sldMk cId="3555930045" sldId="272"/>
            <ac:spMk id="19" creationId="{EA85244D-9AAC-4C79-BCA0-807801658333}"/>
          </ac:spMkLst>
        </pc:spChg>
        <pc:spChg chg="add mod">
          <ac:chgData name="Михаил Попов" userId="1ff28dec684c2c56" providerId="LiveId" clId="{6102B871-8592-4EDB-9B45-83CA4737B012}" dt="2019-09-01T16:21:37.646" v="1249" actId="1076"/>
          <ac:spMkLst>
            <pc:docMk/>
            <pc:sldMk cId="3555930045" sldId="272"/>
            <ac:spMk id="20" creationId="{F2B76062-B425-4280-8ABE-DDFE81E7EF97}"/>
          </ac:spMkLst>
        </pc:spChg>
        <pc:spChg chg="add mod">
          <ac:chgData name="Михаил Попов" userId="1ff28dec684c2c56" providerId="LiveId" clId="{6102B871-8592-4EDB-9B45-83CA4737B012}" dt="2019-09-01T16:21:37.646" v="1249" actId="1076"/>
          <ac:spMkLst>
            <pc:docMk/>
            <pc:sldMk cId="3555930045" sldId="272"/>
            <ac:spMk id="21" creationId="{BDE918F6-9608-4D9F-9A36-9E7CA6E8D946}"/>
          </ac:spMkLst>
        </pc:spChg>
        <pc:spChg chg="add del mod">
          <ac:chgData name="Михаил Попов" userId="1ff28dec684c2c56" providerId="LiveId" clId="{6102B871-8592-4EDB-9B45-83CA4737B012}" dt="2019-09-01T16:18:26.313" v="1172" actId="478"/>
          <ac:spMkLst>
            <pc:docMk/>
            <pc:sldMk cId="3555930045" sldId="272"/>
            <ac:spMk id="22" creationId="{41EDFD4A-5E57-471C-AF0A-1FCD04979EF6}"/>
          </ac:spMkLst>
        </pc:spChg>
        <pc:picChg chg="add del mod">
          <ac:chgData name="Михаил Попов" userId="1ff28dec684c2c56" providerId="LiveId" clId="{6102B871-8592-4EDB-9B45-83CA4737B012}" dt="2019-09-01T16:20:45.800" v="1243" actId="478"/>
          <ac:picMkLst>
            <pc:docMk/>
            <pc:sldMk cId="3555930045" sldId="272"/>
            <ac:picMk id="3" creationId="{C7872E56-15B2-43CF-95CE-FF5008D10FF7}"/>
          </ac:picMkLst>
        </pc:picChg>
        <pc:cxnChg chg="add del mod">
          <ac:chgData name="Михаил Попов" userId="1ff28dec684c2c56" providerId="LiveId" clId="{6102B871-8592-4EDB-9B45-83CA4737B012}" dt="2019-09-01T16:17:45.128" v="1160" actId="478"/>
          <ac:cxnSpMkLst>
            <pc:docMk/>
            <pc:sldMk cId="3555930045" sldId="272"/>
            <ac:cxnSpMk id="7" creationId="{81C7A7B9-97A3-4420-8417-51E35FD4401F}"/>
          </ac:cxnSpMkLst>
        </pc:cxnChg>
        <pc:cxnChg chg="add mod">
          <ac:chgData name="Михаил Попов" userId="1ff28dec684c2c56" providerId="LiveId" clId="{6102B871-8592-4EDB-9B45-83CA4737B012}" dt="2019-09-01T16:21:37.646" v="1249" actId="1076"/>
          <ac:cxnSpMkLst>
            <pc:docMk/>
            <pc:sldMk cId="3555930045" sldId="272"/>
            <ac:cxnSpMk id="24" creationId="{686232C1-C5F5-415F-9F21-7AEFD5F80088}"/>
          </ac:cxnSpMkLst>
        </pc:cxnChg>
      </pc:sldChg>
      <pc:sldChg chg="delSp add">
        <pc:chgData name="Михаил Попов" userId="1ff28dec684c2c56" providerId="LiveId" clId="{6102B871-8592-4EDB-9B45-83CA4737B012}" dt="2019-09-01T16:12:47.114" v="1151" actId="478"/>
        <pc:sldMkLst>
          <pc:docMk/>
          <pc:sldMk cId="1142190940" sldId="273"/>
        </pc:sldMkLst>
        <pc:spChg chg="del">
          <ac:chgData name="Михаил Попов" userId="1ff28dec684c2c56" providerId="LiveId" clId="{6102B871-8592-4EDB-9B45-83CA4737B012}" dt="2019-09-01T16:12:44.487" v="1150" actId="478"/>
          <ac:spMkLst>
            <pc:docMk/>
            <pc:sldMk cId="1142190940" sldId="273"/>
            <ac:spMk id="34" creationId="{54EE6E4C-4341-4B5D-AC3B-6DCB5F8FB488}"/>
          </ac:spMkLst>
        </pc:spChg>
        <pc:spChg chg="del">
          <ac:chgData name="Михаил Попов" userId="1ff28dec684c2c56" providerId="LiveId" clId="{6102B871-8592-4EDB-9B45-83CA4737B012}" dt="2019-09-01T16:12:47.114" v="1151" actId="478"/>
          <ac:spMkLst>
            <pc:docMk/>
            <pc:sldMk cId="1142190940" sldId="273"/>
            <ac:spMk id="93" creationId="{5286E0DF-3E9B-4F90-96FC-7A88E89C7419}"/>
          </ac:spMkLst>
        </pc:spChg>
        <pc:picChg chg="del">
          <ac:chgData name="Михаил Попов" userId="1ff28dec684c2c56" providerId="LiveId" clId="{6102B871-8592-4EDB-9B45-83CA4737B012}" dt="2019-09-01T16:12:44.487" v="1150" actId="478"/>
          <ac:picMkLst>
            <pc:docMk/>
            <pc:sldMk cId="1142190940" sldId="273"/>
            <ac:picMk id="48" creationId="{4C4AD02A-ABC6-49C5-BB93-350668ECD319}"/>
          </ac:picMkLst>
        </pc:picChg>
        <pc:cxnChg chg="del">
          <ac:chgData name="Михаил Попов" userId="1ff28dec684c2c56" providerId="LiveId" clId="{6102B871-8592-4EDB-9B45-83CA4737B012}" dt="2019-09-01T16:12:47.114" v="1151" actId="478"/>
          <ac:cxnSpMkLst>
            <pc:docMk/>
            <pc:sldMk cId="1142190940" sldId="273"/>
            <ac:cxnSpMk id="85" creationId="{B58AFD01-C22C-4539-8743-116BC734395E}"/>
          </ac:cxnSpMkLst>
        </pc:cxnChg>
      </pc:sldChg>
      <pc:sldChg chg="delSp add">
        <pc:chgData name="Михаил Попов" userId="1ff28dec684c2c56" providerId="LiveId" clId="{6102B871-8592-4EDB-9B45-83CA4737B012}" dt="2019-09-01T16:12:39.033" v="1149" actId="478"/>
        <pc:sldMkLst>
          <pc:docMk/>
          <pc:sldMk cId="1122955084" sldId="274"/>
        </pc:sldMkLst>
        <pc:spChg chg="del">
          <ac:chgData name="Михаил Попов" userId="1ff28dec684c2c56" providerId="LiveId" clId="{6102B871-8592-4EDB-9B45-83CA4737B012}" dt="2019-09-01T16:12:35.280" v="1148" actId="478"/>
          <ac:spMkLst>
            <pc:docMk/>
            <pc:sldMk cId="1122955084" sldId="274"/>
            <ac:spMk id="33" creationId="{8DA58F47-F966-43FF-B59B-E993A8EE4F2A}"/>
          </ac:spMkLst>
        </pc:spChg>
        <pc:spChg chg="del">
          <ac:chgData name="Михаил Попов" userId="1ff28dec684c2c56" providerId="LiveId" clId="{6102B871-8592-4EDB-9B45-83CA4737B012}" dt="2019-09-01T16:12:39.033" v="1149" actId="478"/>
          <ac:spMkLst>
            <pc:docMk/>
            <pc:sldMk cId="1122955084" sldId="274"/>
            <ac:spMk id="34" creationId="{54EE6E4C-4341-4B5D-AC3B-6DCB5F8FB488}"/>
          </ac:spMkLst>
        </pc:spChg>
        <pc:spChg chg="del">
          <ac:chgData name="Михаил Попов" userId="1ff28dec684c2c56" providerId="LiveId" clId="{6102B871-8592-4EDB-9B45-83CA4737B012}" dt="2019-09-01T16:12:39.033" v="1149" actId="478"/>
          <ac:spMkLst>
            <pc:docMk/>
            <pc:sldMk cId="1122955084" sldId="274"/>
            <ac:spMk id="92" creationId="{A17C5845-C23B-496F-8FB7-64E7823C5867}"/>
          </ac:spMkLst>
        </pc:spChg>
        <pc:spChg chg="del">
          <ac:chgData name="Михаил Попов" userId="1ff28dec684c2c56" providerId="LiveId" clId="{6102B871-8592-4EDB-9B45-83CA4737B012}" dt="2019-09-01T16:12:39.033" v="1149" actId="478"/>
          <ac:spMkLst>
            <pc:docMk/>
            <pc:sldMk cId="1122955084" sldId="274"/>
            <ac:spMk id="93" creationId="{5286E0DF-3E9B-4F90-96FC-7A88E89C7419}"/>
          </ac:spMkLst>
        </pc:spChg>
        <pc:picChg chg="del">
          <ac:chgData name="Михаил Попов" userId="1ff28dec684c2c56" providerId="LiveId" clId="{6102B871-8592-4EDB-9B45-83CA4737B012}" dt="2019-09-01T16:12:35.280" v="1148" actId="478"/>
          <ac:picMkLst>
            <pc:docMk/>
            <pc:sldMk cId="1122955084" sldId="274"/>
            <ac:picMk id="47" creationId="{7277F052-0E6E-48A7-B1B1-DDF2E73D04D1}"/>
          </ac:picMkLst>
        </pc:picChg>
        <pc:picChg chg="del">
          <ac:chgData name="Михаил Попов" userId="1ff28dec684c2c56" providerId="LiveId" clId="{6102B871-8592-4EDB-9B45-83CA4737B012}" dt="2019-09-01T16:12:39.033" v="1149" actId="478"/>
          <ac:picMkLst>
            <pc:docMk/>
            <pc:sldMk cId="1122955084" sldId="274"/>
            <ac:picMk id="48" creationId="{4C4AD02A-ABC6-49C5-BB93-350668ECD319}"/>
          </ac:picMkLst>
        </pc:picChg>
        <pc:cxnChg chg="del">
          <ac:chgData name="Михаил Попов" userId="1ff28dec684c2c56" providerId="LiveId" clId="{6102B871-8592-4EDB-9B45-83CA4737B012}" dt="2019-09-01T16:12:39.033" v="1149" actId="478"/>
          <ac:cxnSpMkLst>
            <pc:docMk/>
            <pc:sldMk cId="1122955084" sldId="274"/>
            <ac:cxnSpMk id="83" creationId="{6E418515-21A7-4FD3-B035-3E9D9A2BBC84}"/>
          </ac:cxnSpMkLst>
        </pc:cxnChg>
        <pc:cxnChg chg="del">
          <ac:chgData name="Михаил Попов" userId="1ff28dec684c2c56" providerId="LiveId" clId="{6102B871-8592-4EDB-9B45-83CA4737B012}" dt="2019-09-01T16:12:39.033" v="1149" actId="478"/>
          <ac:cxnSpMkLst>
            <pc:docMk/>
            <pc:sldMk cId="1122955084" sldId="274"/>
            <ac:cxnSpMk id="85" creationId="{B58AFD01-C22C-4539-8743-116BC734395E}"/>
          </ac:cxnSpMkLst>
        </pc:cxnChg>
      </pc:sldChg>
      <pc:sldChg chg="delSp modSp add">
        <pc:chgData name="Михаил Попов" userId="1ff28dec684c2c56" providerId="LiveId" clId="{6102B871-8592-4EDB-9B45-83CA4737B012}" dt="2019-09-01T16:08:33.742" v="1147" actId="478"/>
        <pc:sldMkLst>
          <pc:docMk/>
          <pc:sldMk cId="1780014202" sldId="275"/>
        </pc:sldMkLst>
        <pc:spChg chg="del">
          <ac:chgData name="Михаил Попов" userId="1ff28dec684c2c56" providerId="LiveId" clId="{6102B871-8592-4EDB-9B45-83CA4737B012}" dt="2019-09-01T16:08:28.095" v="1143" actId="478"/>
          <ac:spMkLst>
            <pc:docMk/>
            <pc:sldMk cId="1780014202" sldId="275"/>
            <ac:spMk id="32" creationId="{8770A1A3-91A0-477E-9ACC-45C4DFBD07F0}"/>
          </ac:spMkLst>
        </pc:spChg>
        <pc:spChg chg="del">
          <ac:chgData name="Михаил Попов" userId="1ff28dec684c2c56" providerId="LiveId" clId="{6102B871-8592-4EDB-9B45-83CA4737B012}" dt="2019-09-01T16:08:33.742" v="1147" actId="478"/>
          <ac:spMkLst>
            <pc:docMk/>
            <pc:sldMk cId="1780014202" sldId="275"/>
            <ac:spMk id="33" creationId="{8DA58F47-F966-43FF-B59B-E993A8EE4F2A}"/>
          </ac:spMkLst>
        </pc:spChg>
        <pc:spChg chg="del">
          <ac:chgData name="Михаил Попов" userId="1ff28dec684c2c56" providerId="LiveId" clId="{6102B871-8592-4EDB-9B45-83CA4737B012}" dt="2019-09-01T16:08:28.095" v="1143" actId="478"/>
          <ac:spMkLst>
            <pc:docMk/>
            <pc:sldMk cId="1780014202" sldId="275"/>
            <ac:spMk id="34" creationId="{54EE6E4C-4341-4B5D-AC3B-6DCB5F8FB488}"/>
          </ac:spMkLst>
        </pc:spChg>
        <pc:spChg chg="del">
          <ac:chgData name="Михаил Попов" userId="1ff28dec684c2c56" providerId="LiveId" clId="{6102B871-8592-4EDB-9B45-83CA4737B012}" dt="2019-09-01T16:08:28.095" v="1143" actId="478"/>
          <ac:spMkLst>
            <pc:docMk/>
            <pc:sldMk cId="1780014202" sldId="275"/>
            <ac:spMk id="91" creationId="{43A7B238-4B39-4721-B418-665EA7935C14}"/>
          </ac:spMkLst>
        </pc:spChg>
        <pc:spChg chg="del">
          <ac:chgData name="Михаил Попов" userId="1ff28dec684c2c56" providerId="LiveId" clId="{6102B871-8592-4EDB-9B45-83CA4737B012}" dt="2019-09-01T16:08:28.095" v="1143" actId="478"/>
          <ac:spMkLst>
            <pc:docMk/>
            <pc:sldMk cId="1780014202" sldId="275"/>
            <ac:spMk id="92" creationId="{A17C5845-C23B-496F-8FB7-64E7823C5867}"/>
          </ac:spMkLst>
        </pc:spChg>
        <pc:spChg chg="del">
          <ac:chgData name="Михаил Попов" userId="1ff28dec684c2c56" providerId="LiveId" clId="{6102B871-8592-4EDB-9B45-83CA4737B012}" dt="2019-09-01T16:08:28.095" v="1143" actId="478"/>
          <ac:spMkLst>
            <pc:docMk/>
            <pc:sldMk cId="1780014202" sldId="275"/>
            <ac:spMk id="93" creationId="{5286E0DF-3E9B-4F90-96FC-7A88E89C7419}"/>
          </ac:spMkLst>
        </pc:spChg>
        <pc:picChg chg="del">
          <ac:chgData name="Михаил Попов" userId="1ff28dec684c2c56" providerId="LiveId" clId="{6102B871-8592-4EDB-9B45-83CA4737B012}" dt="2019-09-01T16:08:28.095" v="1143" actId="478"/>
          <ac:picMkLst>
            <pc:docMk/>
            <pc:sldMk cId="1780014202" sldId="275"/>
            <ac:picMk id="44" creationId="{21C70E1A-4E7C-4582-AF18-AE6FE2CBFF5F}"/>
          </ac:picMkLst>
        </pc:picChg>
        <pc:picChg chg="del">
          <ac:chgData name="Михаил Попов" userId="1ff28dec684c2c56" providerId="LiveId" clId="{6102B871-8592-4EDB-9B45-83CA4737B012}" dt="2019-09-01T16:08:28.095" v="1143" actId="478"/>
          <ac:picMkLst>
            <pc:docMk/>
            <pc:sldMk cId="1780014202" sldId="275"/>
            <ac:picMk id="45" creationId="{CF56FD57-4F94-4C98-BF57-E073FAF78C33}"/>
          </ac:picMkLst>
        </pc:picChg>
        <pc:picChg chg="del">
          <ac:chgData name="Михаил Попов" userId="1ff28dec684c2c56" providerId="LiveId" clId="{6102B871-8592-4EDB-9B45-83CA4737B012}" dt="2019-09-01T16:08:28.095" v="1143" actId="478"/>
          <ac:picMkLst>
            <pc:docMk/>
            <pc:sldMk cId="1780014202" sldId="275"/>
            <ac:picMk id="46" creationId="{0A719308-D674-4C24-A58D-C24EC3A1DF3B}"/>
          </ac:picMkLst>
        </pc:picChg>
        <pc:picChg chg="del">
          <ac:chgData name="Михаил Попов" userId="1ff28dec684c2c56" providerId="LiveId" clId="{6102B871-8592-4EDB-9B45-83CA4737B012}" dt="2019-09-01T16:08:33.742" v="1147" actId="478"/>
          <ac:picMkLst>
            <pc:docMk/>
            <pc:sldMk cId="1780014202" sldId="275"/>
            <ac:picMk id="47" creationId="{7277F052-0E6E-48A7-B1B1-DDF2E73D04D1}"/>
          </ac:picMkLst>
        </pc:picChg>
        <pc:picChg chg="del">
          <ac:chgData name="Михаил Попов" userId="1ff28dec684c2c56" providerId="LiveId" clId="{6102B871-8592-4EDB-9B45-83CA4737B012}" dt="2019-09-01T16:08:28.095" v="1143" actId="478"/>
          <ac:picMkLst>
            <pc:docMk/>
            <pc:sldMk cId="1780014202" sldId="275"/>
            <ac:picMk id="48" creationId="{4C4AD02A-ABC6-49C5-BB93-350668ECD319}"/>
          </ac:picMkLst>
        </pc:picChg>
        <pc:cxnChg chg="mod">
          <ac:chgData name="Михаил Попов" userId="1ff28dec684c2c56" providerId="LiveId" clId="{6102B871-8592-4EDB-9B45-83CA4737B012}" dt="2019-09-01T16:08:17.248" v="1142" actId="1076"/>
          <ac:cxnSpMkLst>
            <pc:docMk/>
            <pc:sldMk cId="1780014202" sldId="275"/>
            <ac:cxnSpMk id="80" creationId="{3350CA82-D6A6-4092-849B-F8FC46E00D4A}"/>
          </ac:cxnSpMkLst>
        </pc:cxnChg>
        <pc:cxnChg chg="del">
          <ac:chgData name="Михаил Попов" userId="1ff28dec684c2c56" providerId="LiveId" clId="{6102B871-8592-4EDB-9B45-83CA4737B012}" dt="2019-09-01T16:08:29.984" v="1144" actId="478"/>
          <ac:cxnSpMkLst>
            <pc:docMk/>
            <pc:sldMk cId="1780014202" sldId="275"/>
            <ac:cxnSpMk id="82" creationId="{00BFB720-90C6-4B17-9E52-0A91A6BCBFAC}"/>
          </ac:cxnSpMkLst>
        </pc:cxnChg>
        <pc:cxnChg chg="del">
          <ac:chgData name="Михаил Попов" userId="1ff28dec684c2c56" providerId="LiveId" clId="{6102B871-8592-4EDB-9B45-83CA4737B012}" dt="2019-09-01T16:08:32.235" v="1146" actId="478"/>
          <ac:cxnSpMkLst>
            <pc:docMk/>
            <pc:sldMk cId="1780014202" sldId="275"/>
            <ac:cxnSpMk id="83" creationId="{6E418515-21A7-4FD3-B035-3E9D9A2BBC84}"/>
          </ac:cxnSpMkLst>
        </pc:cxnChg>
        <pc:cxnChg chg="del">
          <ac:chgData name="Михаил Попов" userId="1ff28dec684c2c56" providerId="LiveId" clId="{6102B871-8592-4EDB-9B45-83CA4737B012}" dt="2019-09-01T16:08:31.403" v="1145" actId="478"/>
          <ac:cxnSpMkLst>
            <pc:docMk/>
            <pc:sldMk cId="1780014202" sldId="275"/>
            <ac:cxnSpMk id="85" creationId="{B58AFD01-C22C-4539-8743-116BC734395E}"/>
          </ac:cxnSpMkLst>
        </pc:cxnChg>
      </pc:sldChg>
      <pc:sldChg chg="delSp add">
        <pc:chgData name="Михаил Попов" userId="1ff28dec684c2c56" providerId="LiveId" clId="{6102B871-8592-4EDB-9B45-83CA4737B012}" dt="2019-09-01T16:08:10.318" v="1140" actId="478"/>
        <pc:sldMkLst>
          <pc:docMk/>
          <pc:sldMk cId="1708883631" sldId="276"/>
        </pc:sldMkLst>
        <pc:spChg chg="del">
          <ac:chgData name="Михаил Попов" userId="1ff28dec684c2c56" providerId="LiveId" clId="{6102B871-8592-4EDB-9B45-83CA4737B012}" dt="2019-09-01T16:08:07.007" v="1139" actId="478"/>
          <ac:spMkLst>
            <pc:docMk/>
            <pc:sldMk cId="1708883631" sldId="276"/>
            <ac:spMk id="31" creationId="{D7E6B21D-6162-4B8A-A9C4-39AD29A09773}"/>
          </ac:spMkLst>
        </pc:spChg>
        <pc:spChg chg="del">
          <ac:chgData name="Михаил Попов" userId="1ff28dec684c2c56" providerId="LiveId" clId="{6102B871-8592-4EDB-9B45-83CA4737B012}" dt="2019-09-01T16:08:10.318" v="1140" actId="478"/>
          <ac:spMkLst>
            <pc:docMk/>
            <pc:sldMk cId="1708883631" sldId="276"/>
            <ac:spMk id="32" creationId="{8770A1A3-91A0-477E-9ACC-45C4DFBD07F0}"/>
          </ac:spMkLst>
        </pc:spChg>
        <pc:spChg chg="del">
          <ac:chgData name="Михаил Попов" userId="1ff28dec684c2c56" providerId="LiveId" clId="{6102B871-8592-4EDB-9B45-83CA4737B012}" dt="2019-09-01T16:08:07.007" v="1139" actId="478"/>
          <ac:spMkLst>
            <pc:docMk/>
            <pc:sldMk cId="1708883631" sldId="276"/>
            <ac:spMk id="33" creationId="{8DA58F47-F966-43FF-B59B-E993A8EE4F2A}"/>
          </ac:spMkLst>
        </pc:spChg>
        <pc:spChg chg="del">
          <ac:chgData name="Михаил Попов" userId="1ff28dec684c2c56" providerId="LiveId" clId="{6102B871-8592-4EDB-9B45-83CA4737B012}" dt="2019-09-01T16:08:10.318" v="1140" actId="478"/>
          <ac:spMkLst>
            <pc:docMk/>
            <pc:sldMk cId="1708883631" sldId="276"/>
            <ac:spMk id="34" creationId="{54EE6E4C-4341-4B5D-AC3B-6DCB5F8FB488}"/>
          </ac:spMkLst>
        </pc:spChg>
        <pc:spChg chg="del">
          <ac:chgData name="Михаил Попов" userId="1ff28dec684c2c56" providerId="LiveId" clId="{6102B871-8592-4EDB-9B45-83CA4737B012}" dt="2019-09-01T16:08:10.318" v="1140" actId="478"/>
          <ac:spMkLst>
            <pc:docMk/>
            <pc:sldMk cId="1708883631" sldId="276"/>
            <ac:spMk id="90" creationId="{E2A1A188-9750-44B2-8393-A87F04196A09}"/>
          </ac:spMkLst>
        </pc:spChg>
        <pc:spChg chg="del">
          <ac:chgData name="Михаил Попов" userId="1ff28dec684c2c56" providerId="LiveId" clId="{6102B871-8592-4EDB-9B45-83CA4737B012}" dt="2019-09-01T16:08:10.318" v="1140" actId="478"/>
          <ac:spMkLst>
            <pc:docMk/>
            <pc:sldMk cId="1708883631" sldId="276"/>
            <ac:spMk id="91" creationId="{43A7B238-4B39-4721-B418-665EA7935C14}"/>
          </ac:spMkLst>
        </pc:spChg>
        <pc:spChg chg="del">
          <ac:chgData name="Михаил Попов" userId="1ff28dec684c2c56" providerId="LiveId" clId="{6102B871-8592-4EDB-9B45-83CA4737B012}" dt="2019-09-01T16:08:10.318" v="1140" actId="478"/>
          <ac:spMkLst>
            <pc:docMk/>
            <pc:sldMk cId="1708883631" sldId="276"/>
            <ac:spMk id="92" creationId="{A17C5845-C23B-496F-8FB7-64E7823C5867}"/>
          </ac:spMkLst>
        </pc:spChg>
        <pc:spChg chg="del">
          <ac:chgData name="Михаил Попов" userId="1ff28dec684c2c56" providerId="LiveId" clId="{6102B871-8592-4EDB-9B45-83CA4737B012}" dt="2019-09-01T16:08:10.318" v="1140" actId="478"/>
          <ac:spMkLst>
            <pc:docMk/>
            <pc:sldMk cId="1708883631" sldId="276"/>
            <ac:spMk id="93" creationId="{5286E0DF-3E9B-4F90-96FC-7A88E89C7419}"/>
          </ac:spMkLst>
        </pc:spChg>
        <pc:picChg chg="del">
          <ac:chgData name="Михаил Попов" userId="1ff28dec684c2c56" providerId="LiveId" clId="{6102B871-8592-4EDB-9B45-83CA4737B012}" dt="2019-09-01T16:08:07.007" v="1139" actId="478"/>
          <ac:picMkLst>
            <pc:docMk/>
            <pc:sldMk cId="1708883631" sldId="276"/>
            <ac:picMk id="42" creationId="{9C4B13AC-9138-483C-A481-B0719448671E}"/>
          </ac:picMkLst>
        </pc:picChg>
        <pc:picChg chg="del">
          <ac:chgData name="Михаил Попов" userId="1ff28dec684c2c56" providerId="LiveId" clId="{6102B871-8592-4EDB-9B45-83CA4737B012}" dt="2019-09-01T16:08:07.007" v="1139" actId="478"/>
          <ac:picMkLst>
            <pc:docMk/>
            <pc:sldMk cId="1708883631" sldId="276"/>
            <ac:picMk id="43" creationId="{0D1BC140-FA0C-4CBA-B73D-4A692F60958F}"/>
          </ac:picMkLst>
        </pc:picChg>
        <pc:picChg chg="del">
          <ac:chgData name="Михаил Попов" userId="1ff28dec684c2c56" providerId="LiveId" clId="{6102B871-8592-4EDB-9B45-83CA4737B012}" dt="2019-09-01T16:08:10.318" v="1140" actId="478"/>
          <ac:picMkLst>
            <pc:docMk/>
            <pc:sldMk cId="1708883631" sldId="276"/>
            <ac:picMk id="44" creationId="{21C70E1A-4E7C-4582-AF18-AE6FE2CBFF5F}"/>
          </ac:picMkLst>
        </pc:picChg>
        <pc:picChg chg="del">
          <ac:chgData name="Михаил Попов" userId="1ff28dec684c2c56" providerId="LiveId" clId="{6102B871-8592-4EDB-9B45-83CA4737B012}" dt="2019-09-01T16:08:10.318" v="1140" actId="478"/>
          <ac:picMkLst>
            <pc:docMk/>
            <pc:sldMk cId="1708883631" sldId="276"/>
            <ac:picMk id="45" creationId="{CF56FD57-4F94-4C98-BF57-E073FAF78C33}"/>
          </ac:picMkLst>
        </pc:picChg>
        <pc:picChg chg="del">
          <ac:chgData name="Михаил Попов" userId="1ff28dec684c2c56" providerId="LiveId" clId="{6102B871-8592-4EDB-9B45-83CA4737B012}" dt="2019-09-01T16:08:10.318" v="1140" actId="478"/>
          <ac:picMkLst>
            <pc:docMk/>
            <pc:sldMk cId="1708883631" sldId="276"/>
            <ac:picMk id="46" creationId="{0A719308-D674-4C24-A58D-C24EC3A1DF3B}"/>
          </ac:picMkLst>
        </pc:picChg>
        <pc:picChg chg="del">
          <ac:chgData name="Михаил Попов" userId="1ff28dec684c2c56" providerId="LiveId" clId="{6102B871-8592-4EDB-9B45-83CA4737B012}" dt="2019-09-01T16:08:07.007" v="1139" actId="478"/>
          <ac:picMkLst>
            <pc:docMk/>
            <pc:sldMk cId="1708883631" sldId="276"/>
            <ac:picMk id="47" creationId="{7277F052-0E6E-48A7-B1B1-DDF2E73D04D1}"/>
          </ac:picMkLst>
        </pc:picChg>
        <pc:picChg chg="del">
          <ac:chgData name="Михаил Попов" userId="1ff28dec684c2c56" providerId="LiveId" clId="{6102B871-8592-4EDB-9B45-83CA4737B012}" dt="2019-09-01T16:08:10.318" v="1140" actId="478"/>
          <ac:picMkLst>
            <pc:docMk/>
            <pc:sldMk cId="1708883631" sldId="276"/>
            <ac:picMk id="48" creationId="{4C4AD02A-ABC6-49C5-BB93-350668ECD319}"/>
          </ac:picMkLst>
        </pc:picChg>
        <pc:cxnChg chg="del">
          <ac:chgData name="Михаил Попов" userId="1ff28dec684c2c56" providerId="LiveId" clId="{6102B871-8592-4EDB-9B45-83CA4737B012}" dt="2019-09-01T16:08:10.318" v="1140" actId="478"/>
          <ac:cxnSpMkLst>
            <pc:docMk/>
            <pc:sldMk cId="1708883631" sldId="276"/>
            <ac:cxnSpMk id="80" creationId="{3350CA82-D6A6-4092-849B-F8FC46E00D4A}"/>
          </ac:cxnSpMkLst>
        </pc:cxnChg>
        <pc:cxnChg chg="del">
          <ac:chgData name="Михаил Попов" userId="1ff28dec684c2c56" providerId="LiveId" clId="{6102B871-8592-4EDB-9B45-83CA4737B012}" dt="2019-09-01T16:08:10.318" v="1140" actId="478"/>
          <ac:cxnSpMkLst>
            <pc:docMk/>
            <pc:sldMk cId="1708883631" sldId="276"/>
            <ac:cxnSpMk id="82" creationId="{00BFB720-90C6-4B17-9E52-0A91A6BCBFAC}"/>
          </ac:cxnSpMkLst>
        </pc:cxnChg>
        <pc:cxnChg chg="del">
          <ac:chgData name="Михаил Попов" userId="1ff28dec684c2c56" providerId="LiveId" clId="{6102B871-8592-4EDB-9B45-83CA4737B012}" dt="2019-09-01T16:08:10.318" v="1140" actId="478"/>
          <ac:cxnSpMkLst>
            <pc:docMk/>
            <pc:sldMk cId="1708883631" sldId="276"/>
            <ac:cxnSpMk id="83" creationId="{6E418515-21A7-4FD3-B035-3E9D9A2BBC84}"/>
          </ac:cxnSpMkLst>
        </pc:cxnChg>
        <pc:cxnChg chg="del">
          <ac:chgData name="Михаил Попов" userId="1ff28dec684c2c56" providerId="LiveId" clId="{6102B871-8592-4EDB-9B45-83CA4737B012}" dt="2019-09-01T16:08:10.318" v="1140" actId="478"/>
          <ac:cxnSpMkLst>
            <pc:docMk/>
            <pc:sldMk cId="1708883631" sldId="276"/>
            <ac:cxnSpMk id="85" creationId="{B58AFD01-C22C-4539-8743-116BC734395E}"/>
          </ac:cxnSpMkLst>
        </pc:cxnChg>
      </pc:sldChg>
      <pc:sldChg chg="delSp add">
        <pc:chgData name="Михаил Попов" userId="1ff28dec684c2c56" providerId="LiveId" clId="{6102B871-8592-4EDB-9B45-83CA4737B012}" dt="2019-09-01T16:07:59.633" v="1138" actId="478"/>
        <pc:sldMkLst>
          <pc:docMk/>
          <pc:sldMk cId="1175008875" sldId="277"/>
        </pc:sldMkLst>
        <pc:spChg chg="del">
          <ac:chgData name="Михаил Попов" userId="1ff28dec684c2c56" providerId="LiveId" clId="{6102B871-8592-4EDB-9B45-83CA4737B012}" dt="2019-09-01T16:07:51.960" v="1135" actId="478"/>
          <ac:spMkLst>
            <pc:docMk/>
            <pc:sldMk cId="1175008875" sldId="277"/>
            <ac:spMk id="30" creationId="{6AC94D2A-71EC-4C8B-AF66-BF61F47DA94A}"/>
          </ac:spMkLst>
        </pc:spChg>
        <pc:spChg chg="del">
          <ac:chgData name="Михаил Попов" userId="1ff28dec684c2c56" providerId="LiveId" clId="{6102B871-8592-4EDB-9B45-83CA4737B012}" dt="2019-09-01T16:07:53.674" v="1136" actId="478"/>
          <ac:spMkLst>
            <pc:docMk/>
            <pc:sldMk cId="1175008875" sldId="277"/>
            <ac:spMk id="31" creationId="{D7E6B21D-6162-4B8A-A9C4-39AD29A09773}"/>
          </ac:spMkLst>
        </pc:spChg>
        <pc:spChg chg="del">
          <ac:chgData name="Михаил Попов" userId="1ff28dec684c2c56" providerId="LiveId" clId="{6102B871-8592-4EDB-9B45-83CA4737B012}" dt="2019-09-01T16:07:51.960" v="1135" actId="478"/>
          <ac:spMkLst>
            <pc:docMk/>
            <pc:sldMk cId="1175008875" sldId="277"/>
            <ac:spMk id="32" creationId="{8770A1A3-91A0-477E-9ACC-45C4DFBD07F0}"/>
          </ac:spMkLst>
        </pc:spChg>
        <pc:spChg chg="del">
          <ac:chgData name="Михаил Попов" userId="1ff28dec684c2c56" providerId="LiveId" clId="{6102B871-8592-4EDB-9B45-83CA4737B012}" dt="2019-09-01T16:07:53.674" v="1136" actId="478"/>
          <ac:spMkLst>
            <pc:docMk/>
            <pc:sldMk cId="1175008875" sldId="277"/>
            <ac:spMk id="33" creationId="{8DA58F47-F966-43FF-B59B-E993A8EE4F2A}"/>
          </ac:spMkLst>
        </pc:spChg>
        <pc:spChg chg="del">
          <ac:chgData name="Михаил Попов" userId="1ff28dec684c2c56" providerId="LiveId" clId="{6102B871-8592-4EDB-9B45-83CA4737B012}" dt="2019-09-01T16:07:51.960" v="1135" actId="478"/>
          <ac:spMkLst>
            <pc:docMk/>
            <pc:sldMk cId="1175008875" sldId="277"/>
            <ac:spMk id="34" creationId="{54EE6E4C-4341-4B5D-AC3B-6DCB5F8FB488}"/>
          </ac:spMkLst>
        </pc:spChg>
        <pc:spChg chg="del">
          <ac:chgData name="Михаил Попов" userId="1ff28dec684c2c56" providerId="LiveId" clId="{6102B871-8592-4EDB-9B45-83CA4737B012}" dt="2019-09-01T16:07:59.633" v="1138" actId="478"/>
          <ac:spMkLst>
            <pc:docMk/>
            <pc:sldMk cId="1175008875" sldId="277"/>
            <ac:spMk id="89" creationId="{8CB5B3CC-8DCB-450F-8BCF-6CF9F1A020E9}"/>
          </ac:spMkLst>
        </pc:spChg>
        <pc:spChg chg="del">
          <ac:chgData name="Михаил Попов" userId="1ff28dec684c2c56" providerId="LiveId" clId="{6102B871-8592-4EDB-9B45-83CA4737B012}" dt="2019-09-01T16:07:57.263" v="1137" actId="478"/>
          <ac:spMkLst>
            <pc:docMk/>
            <pc:sldMk cId="1175008875" sldId="277"/>
            <ac:spMk id="90" creationId="{E2A1A188-9750-44B2-8393-A87F04196A09}"/>
          </ac:spMkLst>
        </pc:spChg>
        <pc:spChg chg="del">
          <ac:chgData name="Михаил Попов" userId="1ff28dec684c2c56" providerId="LiveId" clId="{6102B871-8592-4EDB-9B45-83CA4737B012}" dt="2019-09-01T16:07:57.263" v="1137" actId="478"/>
          <ac:spMkLst>
            <pc:docMk/>
            <pc:sldMk cId="1175008875" sldId="277"/>
            <ac:spMk id="91" creationId="{43A7B238-4B39-4721-B418-665EA7935C14}"/>
          </ac:spMkLst>
        </pc:spChg>
        <pc:spChg chg="del">
          <ac:chgData name="Михаил Попов" userId="1ff28dec684c2c56" providerId="LiveId" clId="{6102B871-8592-4EDB-9B45-83CA4737B012}" dt="2019-09-01T16:07:57.263" v="1137" actId="478"/>
          <ac:spMkLst>
            <pc:docMk/>
            <pc:sldMk cId="1175008875" sldId="277"/>
            <ac:spMk id="92" creationId="{A17C5845-C23B-496F-8FB7-64E7823C5867}"/>
          </ac:spMkLst>
        </pc:spChg>
        <pc:spChg chg="del">
          <ac:chgData name="Михаил Попов" userId="1ff28dec684c2c56" providerId="LiveId" clId="{6102B871-8592-4EDB-9B45-83CA4737B012}" dt="2019-09-01T16:07:57.263" v="1137" actId="478"/>
          <ac:spMkLst>
            <pc:docMk/>
            <pc:sldMk cId="1175008875" sldId="277"/>
            <ac:spMk id="93" creationId="{5286E0DF-3E9B-4F90-96FC-7A88E89C7419}"/>
          </ac:spMkLst>
        </pc:spChg>
        <pc:picChg chg="del">
          <ac:chgData name="Михаил Попов" userId="1ff28dec684c2c56" providerId="LiveId" clId="{6102B871-8592-4EDB-9B45-83CA4737B012}" dt="2019-09-01T16:07:51.960" v="1135" actId="478"/>
          <ac:picMkLst>
            <pc:docMk/>
            <pc:sldMk cId="1175008875" sldId="277"/>
            <ac:picMk id="38" creationId="{8010739F-9E12-4C2D-9FCE-437942E53531}"/>
          </ac:picMkLst>
        </pc:picChg>
        <pc:picChg chg="del">
          <ac:chgData name="Михаил Попов" userId="1ff28dec684c2c56" providerId="LiveId" clId="{6102B871-8592-4EDB-9B45-83CA4737B012}" dt="2019-09-01T16:07:51.960" v="1135" actId="478"/>
          <ac:picMkLst>
            <pc:docMk/>
            <pc:sldMk cId="1175008875" sldId="277"/>
            <ac:picMk id="39" creationId="{AB9D641F-C541-4125-9D8C-6F6D00FDDF0B}"/>
          </ac:picMkLst>
        </pc:picChg>
        <pc:picChg chg="del">
          <ac:chgData name="Михаил Попов" userId="1ff28dec684c2c56" providerId="LiveId" clId="{6102B871-8592-4EDB-9B45-83CA4737B012}" dt="2019-09-01T16:07:51.960" v="1135" actId="478"/>
          <ac:picMkLst>
            <pc:docMk/>
            <pc:sldMk cId="1175008875" sldId="277"/>
            <ac:picMk id="40" creationId="{538032A1-448F-48E1-A798-4AB4B22EC5C7}"/>
          </ac:picMkLst>
        </pc:picChg>
        <pc:picChg chg="del">
          <ac:chgData name="Михаил Попов" userId="1ff28dec684c2c56" providerId="LiveId" clId="{6102B871-8592-4EDB-9B45-83CA4737B012}" dt="2019-09-01T16:07:51.960" v="1135" actId="478"/>
          <ac:picMkLst>
            <pc:docMk/>
            <pc:sldMk cId="1175008875" sldId="277"/>
            <ac:picMk id="41" creationId="{AA9C490E-19BE-40B7-90F4-2135A5C4F0D9}"/>
          </ac:picMkLst>
        </pc:picChg>
        <pc:picChg chg="del">
          <ac:chgData name="Михаил Попов" userId="1ff28dec684c2c56" providerId="LiveId" clId="{6102B871-8592-4EDB-9B45-83CA4737B012}" dt="2019-09-01T16:07:53.674" v="1136" actId="478"/>
          <ac:picMkLst>
            <pc:docMk/>
            <pc:sldMk cId="1175008875" sldId="277"/>
            <ac:picMk id="42" creationId="{9C4B13AC-9138-483C-A481-B0719448671E}"/>
          </ac:picMkLst>
        </pc:picChg>
        <pc:picChg chg="del">
          <ac:chgData name="Михаил Попов" userId="1ff28dec684c2c56" providerId="LiveId" clId="{6102B871-8592-4EDB-9B45-83CA4737B012}" dt="2019-09-01T16:07:53.674" v="1136" actId="478"/>
          <ac:picMkLst>
            <pc:docMk/>
            <pc:sldMk cId="1175008875" sldId="277"/>
            <ac:picMk id="43" creationId="{0D1BC140-FA0C-4CBA-B73D-4A692F60958F}"/>
          </ac:picMkLst>
        </pc:picChg>
        <pc:picChg chg="del">
          <ac:chgData name="Михаил Попов" userId="1ff28dec684c2c56" providerId="LiveId" clId="{6102B871-8592-4EDB-9B45-83CA4737B012}" dt="2019-09-01T16:07:51.960" v="1135" actId="478"/>
          <ac:picMkLst>
            <pc:docMk/>
            <pc:sldMk cId="1175008875" sldId="277"/>
            <ac:picMk id="44" creationId="{21C70E1A-4E7C-4582-AF18-AE6FE2CBFF5F}"/>
          </ac:picMkLst>
        </pc:picChg>
        <pc:picChg chg="del">
          <ac:chgData name="Михаил Попов" userId="1ff28dec684c2c56" providerId="LiveId" clId="{6102B871-8592-4EDB-9B45-83CA4737B012}" dt="2019-09-01T16:07:51.960" v="1135" actId="478"/>
          <ac:picMkLst>
            <pc:docMk/>
            <pc:sldMk cId="1175008875" sldId="277"/>
            <ac:picMk id="45" creationId="{CF56FD57-4F94-4C98-BF57-E073FAF78C33}"/>
          </ac:picMkLst>
        </pc:picChg>
        <pc:picChg chg="del">
          <ac:chgData name="Михаил Попов" userId="1ff28dec684c2c56" providerId="LiveId" clId="{6102B871-8592-4EDB-9B45-83CA4737B012}" dt="2019-09-01T16:07:51.960" v="1135" actId="478"/>
          <ac:picMkLst>
            <pc:docMk/>
            <pc:sldMk cId="1175008875" sldId="277"/>
            <ac:picMk id="46" creationId="{0A719308-D674-4C24-A58D-C24EC3A1DF3B}"/>
          </ac:picMkLst>
        </pc:picChg>
        <pc:picChg chg="del">
          <ac:chgData name="Михаил Попов" userId="1ff28dec684c2c56" providerId="LiveId" clId="{6102B871-8592-4EDB-9B45-83CA4737B012}" dt="2019-09-01T16:07:53.674" v="1136" actId="478"/>
          <ac:picMkLst>
            <pc:docMk/>
            <pc:sldMk cId="1175008875" sldId="277"/>
            <ac:picMk id="47" creationId="{7277F052-0E6E-48A7-B1B1-DDF2E73D04D1}"/>
          </ac:picMkLst>
        </pc:picChg>
        <pc:picChg chg="del">
          <ac:chgData name="Михаил Попов" userId="1ff28dec684c2c56" providerId="LiveId" clId="{6102B871-8592-4EDB-9B45-83CA4737B012}" dt="2019-09-01T16:07:51.960" v="1135" actId="478"/>
          <ac:picMkLst>
            <pc:docMk/>
            <pc:sldMk cId="1175008875" sldId="277"/>
            <ac:picMk id="48" creationId="{4C4AD02A-ABC6-49C5-BB93-350668ECD319}"/>
          </ac:picMkLst>
        </pc:picChg>
        <pc:cxnChg chg="del">
          <ac:chgData name="Михаил Попов" userId="1ff28dec684c2c56" providerId="LiveId" clId="{6102B871-8592-4EDB-9B45-83CA4737B012}" dt="2019-09-01T16:07:59.633" v="1138" actId="478"/>
          <ac:cxnSpMkLst>
            <pc:docMk/>
            <pc:sldMk cId="1175008875" sldId="277"/>
            <ac:cxnSpMk id="78" creationId="{1743B668-B4D0-4B06-B808-698CCCAE1713}"/>
          </ac:cxnSpMkLst>
        </pc:cxnChg>
        <pc:cxnChg chg="del">
          <ac:chgData name="Михаил Попов" userId="1ff28dec684c2c56" providerId="LiveId" clId="{6102B871-8592-4EDB-9B45-83CA4737B012}" dt="2019-09-01T16:07:57.263" v="1137" actId="478"/>
          <ac:cxnSpMkLst>
            <pc:docMk/>
            <pc:sldMk cId="1175008875" sldId="277"/>
            <ac:cxnSpMk id="80" creationId="{3350CA82-D6A6-4092-849B-F8FC46E00D4A}"/>
          </ac:cxnSpMkLst>
        </pc:cxnChg>
        <pc:cxnChg chg="del">
          <ac:chgData name="Михаил Попов" userId="1ff28dec684c2c56" providerId="LiveId" clId="{6102B871-8592-4EDB-9B45-83CA4737B012}" dt="2019-09-01T16:07:57.263" v="1137" actId="478"/>
          <ac:cxnSpMkLst>
            <pc:docMk/>
            <pc:sldMk cId="1175008875" sldId="277"/>
            <ac:cxnSpMk id="82" creationId="{00BFB720-90C6-4B17-9E52-0A91A6BCBFAC}"/>
          </ac:cxnSpMkLst>
        </pc:cxnChg>
        <pc:cxnChg chg="del">
          <ac:chgData name="Михаил Попов" userId="1ff28dec684c2c56" providerId="LiveId" clId="{6102B871-8592-4EDB-9B45-83CA4737B012}" dt="2019-09-01T16:07:57.263" v="1137" actId="478"/>
          <ac:cxnSpMkLst>
            <pc:docMk/>
            <pc:sldMk cId="1175008875" sldId="277"/>
            <ac:cxnSpMk id="83" creationId="{6E418515-21A7-4FD3-B035-3E9D9A2BBC84}"/>
          </ac:cxnSpMkLst>
        </pc:cxnChg>
        <pc:cxnChg chg="del">
          <ac:chgData name="Михаил Попов" userId="1ff28dec684c2c56" providerId="LiveId" clId="{6102B871-8592-4EDB-9B45-83CA4737B012}" dt="2019-09-01T16:07:57.263" v="1137" actId="478"/>
          <ac:cxnSpMkLst>
            <pc:docMk/>
            <pc:sldMk cId="1175008875" sldId="277"/>
            <ac:cxnSpMk id="85" creationId="{B58AFD01-C22C-4539-8743-116BC734395E}"/>
          </ac:cxnSpMkLst>
        </pc:cxnChg>
      </pc:sldChg>
      <pc:sldChg chg="delSp add ord">
        <pc:chgData name="Михаил Попов" userId="1ff28dec684c2c56" providerId="LiveId" clId="{6102B871-8592-4EDB-9B45-83CA4737B012}" dt="2019-09-01T16:07:26.336" v="1134" actId="478"/>
        <pc:sldMkLst>
          <pc:docMk/>
          <pc:sldMk cId="1968232347" sldId="278"/>
        </pc:sldMkLst>
        <pc:spChg chg="del">
          <ac:chgData name="Михаил Попов" userId="1ff28dec684c2c56" providerId="LiveId" clId="{6102B871-8592-4EDB-9B45-83CA4737B012}" dt="2019-09-01T16:07:20.392" v="1133" actId="478"/>
          <ac:spMkLst>
            <pc:docMk/>
            <pc:sldMk cId="1968232347" sldId="278"/>
            <ac:spMk id="29" creationId="{824F0102-2BF9-4CA5-830F-7D0151F8A066}"/>
          </ac:spMkLst>
        </pc:spChg>
        <pc:spChg chg="del">
          <ac:chgData name="Михаил Попов" userId="1ff28dec684c2c56" providerId="LiveId" clId="{6102B871-8592-4EDB-9B45-83CA4737B012}" dt="2019-09-01T16:07:26.336" v="1134" actId="478"/>
          <ac:spMkLst>
            <pc:docMk/>
            <pc:sldMk cId="1968232347" sldId="278"/>
            <ac:spMk id="30" creationId="{6AC94D2A-71EC-4C8B-AF66-BF61F47DA94A}"/>
          </ac:spMkLst>
        </pc:spChg>
        <pc:spChg chg="del">
          <ac:chgData name="Михаил Попов" userId="1ff28dec684c2c56" providerId="LiveId" clId="{6102B871-8592-4EDB-9B45-83CA4737B012}" dt="2019-09-01T16:07:20.392" v="1133" actId="478"/>
          <ac:spMkLst>
            <pc:docMk/>
            <pc:sldMk cId="1968232347" sldId="278"/>
            <ac:spMk id="31" creationId="{D7E6B21D-6162-4B8A-A9C4-39AD29A09773}"/>
          </ac:spMkLst>
        </pc:spChg>
        <pc:spChg chg="del">
          <ac:chgData name="Михаил Попов" userId="1ff28dec684c2c56" providerId="LiveId" clId="{6102B871-8592-4EDB-9B45-83CA4737B012}" dt="2019-09-01T16:07:26.336" v="1134" actId="478"/>
          <ac:spMkLst>
            <pc:docMk/>
            <pc:sldMk cId="1968232347" sldId="278"/>
            <ac:spMk id="32" creationId="{8770A1A3-91A0-477E-9ACC-45C4DFBD07F0}"/>
          </ac:spMkLst>
        </pc:spChg>
        <pc:spChg chg="del">
          <ac:chgData name="Михаил Попов" userId="1ff28dec684c2c56" providerId="LiveId" clId="{6102B871-8592-4EDB-9B45-83CA4737B012}" dt="2019-09-01T16:07:20.392" v="1133" actId="478"/>
          <ac:spMkLst>
            <pc:docMk/>
            <pc:sldMk cId="1968232347" sldId="278"/>
            <ac:spMk id="33" creationId="{8DA58F47-F966-43FF-B59B-E993A8EE4F2A}"/>
          </ac:spMkLst>
        </pc:spChg>
        <pc:spChg chg="del">
          <ac:chgData name="Михаил Попов" userId="1ff28dec684c2c56" providerId="LiveId" clId="{6102B871-8592-4EDB-9B45-83CA4737B012}" dt="2019-09-01T16:07:26.336" v="1134" actId="478"/>
          <ac:spMkLst>
            <pc:docMk/>
            <pc:sldMk cId="1968232347" sldId="278"/>
            <ac:spMk id="34" creationId="{54EE6E4C-4341-4B5D-AC3B-6DCB5F8FB488}"/>
          </ac:spMkLst>
        </pc:spChg>
        <pc:spChg chg="del">
          <ac:chgData name="Михаил Попов" userId="1ff28dec684c2c56" providerId="LiveId" clId="{6102B871-8592-4EDB-9B45-83CA4737B012}" dt="2019-09-01T16:07:26.336" v="1134" actId="478"/>
          <ac:spMkLst>
            <pc:docMk/>
            <pc:sldMk cId="1968232347" sldId="278"/>
            <ac:spMk id="88" creationId="{1E239090-BC92-450B-A17C-C704D2276F1E}"/>
          </ac:spMkLst>
        </pc:spChg>
        <pc:spChg chg="del">
          <ac:chgData name="Михаил Попов" userId="1ff28dec684c2c56" providerId="LiveId" clId="{6102B871-8592-4EDB-9B45-83CA4737B012}" dt="2019-09-01T16:07:26.336" v="1134" actId="478"/>
          <ac:spMkLst>
            <pc:docMk/>
            <pc:sldMk cId="1968232347" sldId="278"/>
            <ac:spMk id="89" creationId="{8CB5B3CC-8DCB-450F-8BCF-6CF9F1A020E9}"/>
          </ac:spMkLst>
        </pc:spChg>
        <pc:spChg chg="del">
          <ac:chgData name="Михаил Попов" userId="1ff28dec684c2c56" providerId="LiveId" clId="{6102B871-8592-4EDB-9B45-83CA4737B012}" dt="2019-09-01T16:07:26.336" v="1134" actId="478"/>
          <ac:spMkLst>
            <pc:docMk/>
            <pc:sldMk cId="1968232347" sldId="278"/>
            <ac:spMk id="90" creationId="{E2A1A188-9750-44B2-8393-A87F04196A09}"/>
          </ac:spMkLst>
        </pc:spChg>
        <pc:spChg chg="del">
          <ac:chgData name="Михаил Попов" userId="1ff28dec684c2c56" providerId="LiveId" clId="{6102B871-8592-4EDB-9B45-83CA4737B012}" dt="2019-09-01T16:07:26.336" v="1134" actId="478"/>
          <ac:spMkLst>
            <pc:docMk/>
            <pc:sldMk cId="1968232347" sldId="278"/>
            <ac:spMk id="91" creationId="{43A7B238-4B39-4721-B418-665EA7935C14}"/>
          </ac:spMkLst>
        </pc:spChg>
        <pc:spChg chg="del">
          <ac:chgData name="Михаил Попов" userId="1ff28dec684c2c56" providerId="LiveId" clId="{6102B871-8592-4EDB-9B45-83CA4737B012}" dt="2019-09-01T16:07:26.336" v="1134" actId="478"/>
          <ac:spMkLst>
            <pc:docMk/>
            <pc:sldMk cId="1968232347" sldId="278"/>
            <ac:spMk id="92" creationId="{A17C5845-C23B-496F-8FB7-64E7823C5867}"/>
          </ac:spMkLst>
        </pc:spChg>
        <pc:spChg chg="del">
          <ac:chgData name="Михаил Попов" userId="1ff28dec684c2c56" providerId="LiveId" clId="{6102B871-8592-4EDB-9B45-83CA4737B012}" dt="2019-09-01T16:07:26.336" v="1134" actId="478"/>
          <ac:spMkLst>
            <pc:docMk/>
            <pc:sldMk cId="1968232347" sldId="278"/>
            <ac:spMk id="93" creationId="{5286E0DF-3E9B-4F90-96FC-7A88E89C7419}"/>
          </ac:spMkLst>
        </pc:spChg>
        <pc:picChg chg="del">
          <ac:chgData name="Михаил Попов" userId="1ff28dec684c2c56" providerId="LiveId" clId="{6102B871-8592-4EDB-9B45-83CA4737B012}" dt="2019-09-01T16:07:20.392" v="1133" actId="478"/>
          <ac:picMkLst>
            <pc:docMk/>
            <pc:sldMk cId="1968232347" sldId="278"/>
            <ac:picMk id="37" creationId="{DE611B0D-CE61-4FFE-9113-30ACA9B4FF6B}"/>
          </ac:picMkLst>
        </pc:picChg>
        <pc:picChg chg="del">
          <ac:chgData name="Михаил Попов" userId="1ff28dec684c2c56" providerId="LiveId" clId="{6102B871-8592-4EDB-9B45-83CA4737B012}" dt="2019-09-01T16:07:26.336" v="1134" actId="478"/>
          <ac:picMkLst>
            <pc:docMk/>
            <pc:sldMk cId="1968232347" sldId="278"/>
            <ac:picMk id="38" creationId="{8010739F-9E12-4C2D-9FCE-437942E53531}"/>
          </ac:picMkLst>
        </pc:picChg>
        <pc:picChg chg="del">
          <ac:chgData name="Михаил Попов" userId="1ff28dec684c2c56" providerId="LiveId" clId="{6102B871-8592-4EDB-9B45-83CA4737B012}" dt="2019-09-01T16:07:26.336" v="1134" actId="478"/>
          <ac:picMkLst>
            <pc:docMk/>
            <pc:sldMk cId="1968232347" sldId="278"/>
            <ac:picMk id="39" creationId="{AB9D641F-C541-4125-9D8C-6F6D00FDDF0B}"/>
          </ac:picMkLst>
        </pc:picChg>
        <pc:picChg chg="del">
          <ac:chgData name="Михаил Попов" userId="1ff28dec684c2c56" providerId="LiveId" clId="{6102B871-8592-4EDB-9B45-83CA4737B012}" dt="2019-09-01T16:07:26.336" v="1134" actId="478"/>
          <ac:picMkLst>
            <pc:docMk/>
            <pc:sldMk cId="1968232347" sldId="278"/>
            <ac:picMk id="40" creationId="{538032A1-448F-48E1-A798-4AB4B22EC5C7}"/>
          </ac:picMkLst>
        </pc:picChg>
        <pc:picChg chg="del">
          <ac:chgData name="Михаил Попов" userId="1ff28dec684c2c56" providerId="LiveId" clId="{6102B871-8592-4EDB-9B45-83CA4737B012}" dt="2019-09-01T16:07:26.336" v="1134" actId="478"/>
          <ac:picMkLst>
            <pc:docMk/>
            <pc:sldMk cId="1968232347" sldId="278"/>
            <ac:picMk id="41" creationId="{AA9C490E-19BE-40B7-90F4-2135A5C4F0D9}"/>
          </ac:picMkLst>
        </pc:picChg>
        <pc:picChg chg="del">
          <ac:chgData name="Михаил Попов" userId="1ff28dec684c2c56" providerId="LiveId" clId="{6102B871-8592-4EDB-9B45-83CA4737B012}" dt="2019-09-01T16:07:20.392" v="1133" actId="478"/>
          <ac:picMkLst>
            <pc:docMk/>
            <pc:sldMk cId="1968232347" sldId="278"/>
            <ac:picMk id="42" creationId="{9C4B13AC-9138-483C-A481-B0719448671E}"/>
          </ac:picMkLst>
        </pc:picChg>
        <pc:picChg chg="del">
          <ac:chgData name="Михаил Попов" userId="1ff28dec684c2c56" providerId="LiveId" clId="{6102B871-8592-4EDB-9B45-83CA4737B012}" dt="2019-09-01T16:07:20.392" v="1133" actId="478"/>
          <ac:picMkLst>
            <pc:docMk/>
            <pc:sldMk cId="1968232347" sldId="278"/>
            <ac:picMk id="43" creationId="{0D1BC140-FA0C-4CBA-B73D-4A692F60958F}"/>
          </ac:picMkLst>
        </pc:picChg>
        <pc:picChg chg="del">
          <ac:chgData name="Михаил Попов" userId="1ff28dec684c2c56" providerId="LiveId" clId="{6102B871-8592-4EDB-9B45-83CA4737B012}" dt="2019-09-01T16:07:26.336" v="1134" actId="478"/>
          <ac:picMkLst>
            <pc:docMk/>
            <pc:sldMk cId="1968232347" sldId="278"/>
            <ac:picMk id="44" creationId="{21C70E1A-4E7C-4582-AF18-AE6FE2CBFF5F}"/>
          </ac:picMkLst>
        </pc:picChg>
        <pc:picChg chg="del">
          <ac:chgData name="Михаил Попов" userId="1ff28dec684c2c56" providerId="LiveId" clId="{6102B871-8592-4EDB-9B45-83CA4737B012}" dt="2019-09-01T16:07:26.336" v="1134" actId="478"/>
          <ac:picMkLst>
            <pc:docMk/>
            <pc:sldMk cId="1968232347" sldId="278"/>
            <ac:picMk id="45" creationId="{CF56FD57-4F94-4C98-BF57-E073FAF78C33}"/>
          </ac:picMkLst>
        </pc:picChg>
        <pc:picChg chg="del">
          <ac:chgData name="Михаил Попов" userId="1ff28dec684c2c56" providerId="LiveId" clId="{6102B871-8592-4EDB-9B45-83CA4737B012}" dt="2019-09-01T16:07:26.336" v="1134" actId="478"/>
          <ac:picMkLst>
            <pc:docMk/>
            <pc:sldMk cId="1968232347" sldId="278"/>
            <ac:picMk id="46" creationId="{0A719308-D674-4C24-A58D-C24EC3A1DF3B}"/>
          </ac:picMkLst>
        </pc:picChg>
        <pc:picChg chg="del">
          <ac:chgData name="Михаил Попов" userId="1ff28dec684c2c56" providerId="LiveId" clId="{6102B871-8592-4EDB-9B45-83CA4737B012}" dt="2019-09-01T16:07:20.392" v="1133" actId="478"/>
          <ac:picMkLst>
            <pc:docMk/>
            <pc:sldMk cId="1968232347" sldId="278"/>
            <ac:picMk id="47" creationId="{7277F052-0E6E-48A7-B1B1-DDF2E73D04D1}"/>
          </ac:picMkLst>
        </pc:picChg>
        <pc:picChg chg="del">
          <ac:chgData name="Михаил Попов" userId="1ff28dec684c2c56" providerId="LiveId" clId="{6102B871-8592-4EDB-9B45-83CA4737B012}" dt="2019-09-01T16:07:26.336" v="1134" actId="478"/>
          <ac:picMkLst>
            <pc:docMk/>
            <pc:sldMk cId="1968232347" sldId="278"/>
            <ac:picMk id="48" creationId="{4C4AD02A-ABC6-49C5-BB93-350668ECD319}"/>
          </ac:picMkLst>
        </pc:picChg>
        <pc:cxnChg chg="del">
          <ac:chgData name="Михаил Попов" userId="1ff28dec684c2c56" providerId="LiveId" clId="{6102B871-8592-4EDB-9B45-83CA4737B012}" dt="2019-09-01T16:07:26.336" v="1134" actId="478"/>
          <ac:cxnSpMkLst>
            <pc:docMk/>
            <pc:sldMk cId="1968232347" sldId="278"/>
            <ac:cxnSpMk id="70" creationId="{6CAB0AE2-35DD-48D8-BB83-9B022FB6AEAD}"/>
          </ac:cxnSpMkLst>
        </pc:cxnChg>
        <pc:cxnChg chg="del">
          <ac:chgData name="Михаил Попов" userId="1ff28dec684c2c56" providerId="LiveId" clId="{6102B871-8592-4EDB-9B45-83CA4737B012}" dt="2019-09-01T16:07:26.336" v="1134" actId="478"/>
          <ac:cxnSpMkLst>
            <pc:docMk/>
            <pc:sldMk cId="1968232347" sldId="278"/>
            <ac:cxnSpMk id="78" creationId="{1743B668-B4D0-4B06-B808-698CCCAE1713}"/>
          </ac:cxnSpMkLst>
        </pc:cxnChg>
        <pc:cxnChg chg="del">
          <ac:chgData name="Михаил Попов" userId="1ff28dec684c2c56" providerId="LiveId" clId="{6102B871-8592-4EDB-9B45-83CA4737B012}" dt="2019-09-01T16:07:26.336" v="1134" actId="478"/>
          <ac:cxnSpMkLst>
            <pc:docMk/>
            <pc:sldMk cId="1968232347" sldId="278"/>
            <ac:cxnSpMk id="80" creationId="{3350CA82-D6A6-4092-849B-F8FC46E00D4A}"/>
          </ac:cxnSpMkLst>
        </pc:cxnChg>
        <pc:cxnChg chg="del">
          <ac:chgData name="Михаил Попов" userId="1ff28dec684c2c56" providerId="LiveId" clId="{6102B871-8592-4EDB-9B45-83CA4737B012}" dt="2019-09-01T16:07:26.336" v="1134" actId="478"/>
          <ac:cxnSpMkLst>
            <pc:docMk/>
            <pc:sldMk cId="1968232347" sldId="278"/>
            <ac:cxnSpMk id="82" creationId="{00BFB720-90C6-4B17-9E52-0A91A6BCBFAC}"/>
          </ac:cxnSpMkLst>
        </pc:cxnChg>
        <pc:cxnChg chg="del">
          <ac:chgData name="Михаил Попов" userId="1ff28dec684c2c56" providerId="LiveId" clId="{6102B871-8592-4EDB-9B45-83CA4737B012}" dt="2019-09-01T16:07:26.336" v="1134" actId="478"/>
          <ac:cxnSpMkLst>
            <pc:docMk/>
            <pc:sldMk cId="1968232347" sldId="278"/>
            <ac:cxnSpMk id="83" creationId="{6E418515-21A7-4FD3-B035-3E9D9A2BBC84}"/>
          </ac:cxnSpMkLst>
        </pc:cxnChg>
        <pc:cxnChg chg="del">
          <ac:chgData name="Михаил Попов" userId="1ff28dec684c2c56" providerId="LiveId" clId="{6102B871-8592-4EDB-9B45-83CA4737B012}" dt="2019-09-01T16:07:26.336" v="1134" actId="478"/>
          <ac:cxnSpMkLst>
            <pc:docMk/>
            <pc:sldMk cId="1968232347" sldId="278"/>
            <ac:cxnSpMk id="85" creationId="{B58AFD01-C22C-4539-8743-116BC734395E}"/>
          </ac:cxnSpMkLst>
        </pc:cxnChg>
      </pc:sldChg>
      <pc:sldChg chg="addSp delSp modSp add">
        <pc:chgData name="Михаил Попов" userId="1ff28dec684c2c56" providerId="LiveId" clId="{6102B871-8592-4EDB-9B45-83CA4737B012}" dt="2019-09-01T19:51:39.656" v="3393" actId="1076"/>
        <pc:sldMkLst>
          <pc:docMk/>
          <pc:sldMk cId="2138937468" sldId="279"/>
        </pc:sldMkLst>
        <pc:spChg chg="del">
          <ac:chgData name="Михаил Попов" userId="1ff28dec684c2c56" providerId="LiveId" clId="{6102B871-8592-4EDB-9B45-83CA4737B012}" dt="2019-09-01T16:51:36.863" v="1604" actId="478"/>
          <ac:spMkLst>
            <pc:docMk/>
            <pc:sldMk cId="2138937468" sldId="279"/>
            <ac:spMk id="2" creationId="{7CB0D3EB-384D-4274-BE9B-E87BF2EEC483}"/>
          </ac:spMkLst>
        </pc:spChg>
        <pc:spChg chg="del">
          <ac:chgData name="Михаил Попов" userId="1ff28dec684c2c56" providerId="LiveId" clId="{6102B871-8592-4EDB-9B45-83CA4737B012}" dt="2019-09-01T16:28:53.984" v="1302" actId="478"/>
          <ac:spMkLst>
            <pc:docMk/>
            <pc:sldMk cId="2138937468" sldId="279"/>
            <ac:spMk id="3" creationId="{571D2812-3F99-4A38-B3DE-7EFB4C3BE6D1}"/>
          </ac:spMkLst>
        </pc:spChg>
        <pc:spChg chg="add mod">
          <ac:chgData name="Михаил Попов" userId="1ff28dec684c2c56" providerId="LiveId" clId="{6102B871-8592-4EDB-9B45-83CA4737B012}" dt="2019-09-01T19:51:39.656" v="3393" actId="1076"/>
          <ac:spMkLst>
            <pc:docMk/>
            <pc:sldMk cId="2138937468" sldId="279"/>
            <ac:spMk id="4" creationId="{E18FA131-4E0C-434C-9DF5-9E47E88D7B59}"/>
          </ac:spMkLst>
        </pc:spChg>
      </pc:sldChg>
      <pc:sldChg chg="addSp delSp modSp add modAnim">
        <pc:chgData name="Михаил Попов" userId="1ff28dec684c2c56" providerId="LiveId" clId="{6102B871-8592-4EDB-9B45-83CA4737B012}" dt="2019-09-01T16:37:29.185" v="1455"/>
        <pc:sldMkLst>
          <pc:docMk/>
          <pc:sldMk cId="2356765217" sldId="280"/>
        </pc:sldMkLst>
        <pc:spChg chg="mod">
          <ac:chgData name="Михаил Попов" userId="1ff28dec684c2c56" providerId="LiveId" clId="{6102B871-8592-4EDB-9B45-83CA4737B012}" dt="2019-09-01T16:29:05.453" v="1304" actId="1076"/>
          <ac:spMkLst>
            <pc:docMk/>
            <pc:sldMk cId="2356765217" sldId="280"/>
            <ac:spMk id="4" creationId="{90CD448E-63CE-4349-8B9C-BC7DCB083F57}"/>
          </ac:spMkLst>
        </pc:spChg>
        <pc:spChg chg="mod">
          <ac:chgData name="Михаил Попов" userId="1ff28dec684c2c56" providerId="LiveId" clId="{6102B871-8592-4EDB-9B45-83CA4737B012}" dt="2019-09-01T16:29:05.453" v="1304" actId="1076"/>
          <ac:spMkLst>
            <pc:docMk/>
            <pc:sldMk cId="2356765217" sldId="280"/>
            <ac:spMk id="5" creationId="{43C8ABA6-DAFC-4980-BFDB-D21D546FF066}"/>
          </ac:spMkLst>
        </pc:spChg>
        <pc:spChg chg="mod">
          <ac:chgData name="Михаил Попов" userId="1ff28dec684c2c56" providerId="LiveId" clId="{6102B871-8592-4EDB-9B45-83CA4737B012}" dt="2019-09-01T16:29:05.453" v="1304" actId="1076"/>
          <ac:spMkLst>
            <pc:docMk/>
            <pc:sldMk cId="2356765217" sldId="280"/>
            <ac:spMk id="8" creationId="{1606CEF5-DF8D-405D-A7D0-E29230AEAC84}"/>
          </ac:spMkLst>
        </pc:spChg>
        <pc:spChg chg="mod">
          <ac:chgData name="Михаил Попов" userId="1ff28dec684c2c56" providerId="LiveId" clId="{6102B871-8592-4EDB-9B45-83CA4737B012}" dt="2019-09-01T16:29:05.453" v="1304" actId="1076"/>
          <ac:spMkLst>
            <pc:docMk/>
            <pc:sldMk cId="2356765217" sldId="280"/>
            <ac:spMk id="9" creationId="{31FBB376-04C4-476E-BBB5-0C4DD24DBB86}"/>
          </ac:spMkLst>
        </pc:spChg>
        <pc:spChg chg="mod">
          <ac:chgData name="Михаил Попов" userId="1ff28dec684c2c56" providerId="LiveId" clId="{6102B871-8592-4EDB-9B45-83CA4737B012}" dt="2019-09-01T16:29:05.453" v="1304" actId="1076"/>
          <ac:spMkLst>
            <pc:docMk/>
            <pc:sldMk cId="2356765217" sldId="280"/>
            <ac:spMk id="10" creationId="{B231D276-FE1C-481B-93D2-8F5F93C2C640}"/>
          </ac:spMkLst>
        </pc:spChg>
        <pc:spChg chg="mod">
          <ac:chgData name="Михаил Попов" userId="1ff28dec684c2c56" providerId="LiveId" clId="{6102B871-8592-4EDB-9B45-83CA4737B012}" dt="2019-09-01T16:29:05.453" v="1304" actId="1076"/>
          <ac:spMkLst>
            <pc:docMk/>
            <pc:sldMk cId="2356765217" sldId="280"/>
            <ac:spMk id="11" creationId="{542C498E-B8FF-43E1-B7E5-8AC11EE0B483}"/>
          </ac:spMkLst>
        </pc:spChg>
        <pc:spChg chg="mod">
          <ac:chgData name="Михаил Попов" userId="1ff28dec684c2c56" providerId="LiveId" clId="{6102B871-8592-4EDB-9B45-83CA4737B012}" dt="2019-09-01T16:29:05.453" v="1304" actId="1076"/>
          <ac:spMkLst>
            <pc:docMk/>
            <pc:sldMk cId="2356765217" sldId="280"/>
            <ac:spMk id="12" creationId="{6FE0F0F1-AD04-4B22-B08A-EE31D64A7C12}"/>
          </ac:spMkLst>
        </pc:spChg>
        <pc:spChg chg="mod">
          <ac:chgData name="Михаил Попов" userId="1ff28dec684c2c56" providerId="LiveId" clId="{6102B871-8592-4EDB-9B45-83CA4737B012}" dt="2019-09-01T16:29:05.453" v="1304" actId="1076"/>
          <ac:spMkLst>
            <pc:docMk/>
            <pc:sldMk cId="2356765217" sldId="280"/>
            <ac:spMk id="13" creationId="{DCCBE5C8-AC6C-4DCA-BE6D-7597C6D6D4BF}"/>
          </ac:spMkLst>
        </pc:spChg>
        <pc:spChg chg="mod">
          <ac:chgData name="Михаил Попов" userId="1ff28dec684c2c56" providerId="LiveId" clId="{6102B871-8592-4EDB-9B45-83CA4737B012}" dt="2019-09-01T16:29:05.453" v="1304" actId="1076"/>
          <ac:spMkLst>
            <pc:docMk/>
            <pc:sldMk cId="2356765217" sldId="280"/>
            <ac:spMk id="14" creationId="{A54252B8-FD36-42C4-8144-231600A5D190}"/>
          </ac:spMkLst>
        </pc:spChg>
        <pc:spChg chg="mod">
          <ac:chgData name="Михаил Попов" userId="1ff28dec684c2c56" providerId="LiveId" clId="{6102B871-8592-4EDB-9B45-83CA4737B012}" dt="2019-09-01T16:29:05.453" v="1304" actId="1076"/>
          <ac:spMkLst>
            <pc:docMk/>
            <pc:sldMk cId="2356765217" sldId="280"/>
            <ac:spMk id="15" creationId="{58573681-FFF6-4D61-9A40-14B7146EE5BD}"/>
          </ac:spMkLst>
        </pc:spChg>
        <pc:spChg chg="mod">
          <ac:chgData name="Михаил Попов" userId="1ff28dec684c2c56" providerId="LiveId" clId="{6102B871-8592-4EDB-9B45-83CA4737B012}" dt="2019-09-01T16:29:05.453" v="1304" actId="1076"/>
          <ac:spMkLst>
            <pc:docMk/>
            <pc:sldMk cId="2356765217" sldId="280"/>
            <ac:spMk id="16" creationId="{77A62425-D083-46BE-9FD6-69DF8E472CC4}"/>
          </ac:spMkLst>
        </pc:spChg>
        <pc:spChg chg="mod">
          <ac:chgData name="Михаил Попов" userId="1ff28dec684c2c56" providerId="LiveId" clId="{6102B871-8592-4EDB-9B45-83CA4737B012}" dt="2019-09-01T16:29:05.453" v="1304" actId="1076"/>
          <ac:spMkLst>
            <pc:docMk/>
            <pc:sldMk cId="2356765217" sldId="280"/>
            <ac:spMk id="17" creationId="{9DE5F4DB-D458-4378-85F1-BD72B49F022F}"/>
          </ac:spMkLst>
        </pc:spChg>
        <pc:spChg chg="mod">
          <ac:chgData name="Михаил Попов" userId="1ff28dec684c2c56" providerId="LiveId" clId="{6102B871-8592-4EDB-9B45-83CA4737B012}" dt="2019-09-01T16:29:05.453" v="1304" actId="1076"/>
          <ac:spMkLst>
            <pc:docMk/>
            <pc:sldMk cId="2356765217" sldId="280"/>
            <ac:spMk id="18" creationId="{32B608C8-8AD8-46DF-8989-1343B08BC0C8}"/>
          </ac:spMkLst>
        </pc:spChg>
        <pc:spChg chg="mod">
          <ac:chgData name="Михаил Попов" userId="1ff28dec684c2c56" providerId="LiveId" clId="{6102B871-8592-4EDB-9B45-83CA4737B012}" dt="2019-09-01T16:29:05.453" v="1304" actId="1076"/>
          <ac:spMkLst>
            <pc:docMk/>
            <pc:sldMk cId="2356765217" sldId="280"/>
            <ac:spMk id="19" creationId="{EA85244D-9AAC-4C79-BCA0-807801658333}"/>
          </ac:spMkLst>
        </pc:spChg>
        <pc:spChg chg="mod">
          <ac:chgData name="Михаил Попов" userId="1ff28dec684c2c56" providerId="LiveId" clId="{6102B871-8592-4EDB-9B45-83CA4737B012}" dt="2019-09-01T16:29:05.453" v="1304" actId="1076"/>
          <ac:spMkLst>
            <pc:docMk/>
            <pc:sldMk cId="2356765217" sldId="280"/>
            <ac:spMk id="20" creationId="{F2B76062-B425-4280-8ABE-DDFE81E7EF97}"/>
          </ac:spMkLst>
        </pc:spChg>
        <pc:spChg chg="mod">
          <ac:chgData name="Михаил Попов" userId="1ff28dec684c2c56" providerId="LiveId" clId="{6102B871-8592-4EDB-9B45-83CA4737B012}" dt="2019-09-01T16:29:05.453" v="1304" actId="1076"/>
          <ac:spMkLst>
            <pc:docMk/>
            <pc:sldMk cId="2356765217" sldId="280"/>
            <ac:spMk id="21" creationId="{BDE918F6-9608-4D9F-9A36-9E7CA6E8D946}"/>
          </ac:spMkLst>
        </pc:spChg>
        <pc:spChg chg="add mod topLvl">
          <ac:chgData name="Михаил Попов" userId="1ff28dec684c2c56" providerId="LiveId" clId="{6102B871-8592-4EDB-9B45-83CA4737B012}" dt="2019-09-01T16:36:41.582" v="1446" actId="165"/>
          <ac:spMkLst>
            <pc:docMk/>
            <pc:sldMk cId="2356765217" sldId="280"/>
            <ac:spMk id="22" creationId="{D4CED15D-01C1-4BE0-BAD0-57109CFB4C32}"/>
          </ac:spMkLst>
        </pc:spChg>
        <pc:spChg chg="add mod">
          <ac:chgData name="Михаил Попов" userId="1ff28dec684c2c56" providerId="LiveId" clId="{6102B871-8592-4EDB-9B45-83CA4737B012}" dt="2019-09-01T16:36:49.060" v="1447" actId="164"/>
          <ac:spMkLst>
            <pc:docMk/>
            <pc:sldMk cId="2356765217" sldId="280"/>
            <ac:spMk id="23" creationId="{2418E33C-1DBE-4058-A534-6242212F7FC3}"/>
          </ac:spMkLst>
        </pc:spChg>
        <pc:spChg chg="add mod">
          <ac:chgData name="Михаил Попов" userId="1ff28dec684c2c56" providerId="LiveId" clId="{6102B871-8592-4EDB-9B45-83CA4737B012}" dt="2019-09-01T16:36:55.014" v="1448" actId="164"/>
          <ac:spMkLst>
            <pc:docMk/>
            <pc:sldMk cId="2356765217" sldId="280"/>
            <ac:spMk id="25" creationId="{E60D9278-278A-4455-A22C-A26C07B93316}"/>
          </ac:spMkLst>
        </pc:spChg>
        <pc:spChg chg="add mod">
          <ac:chgData name="Михаил Попов" userId="1ff28dec684c2c56" providerId="LiveId" clId="{6102B871-8592-4EDB-9B45-83CA4737B012}" dt="2019-09-01T16:37:00.253" v="1449" actId="164"/>
          <ac:spMkLst>
            <pc:docMk/>
            <pc:sldMk cId="2356765217" sldId="280"/>
            <ac:spMk id="26" creationId="{C9628C53-C26B-4588-B435-9C4D1A479F31}"/>
          </ac:spMkLst>
        </pc:spChg>
        <pc:grpChg chg="add del mod">
          <ac:chgData name="Михаил Попов" userId="1ff28dec684c2c56" providerId="LiveId" clId="{6102B871-8592-4EDB-9B45-83CA4737B012}" dt="2019-09-01T16:36:41.582" v="1446" actId="165"/>
          <ac:grpSpMkLst>
            <pc:docMk/>
            <pc:sldMk cId="2356765217" sldId="280"/>
            <ac:grpSpMk id="7" creationId="{6F1CFF92-46C0-4C30-9259-7BC3C72823A2}"/>
          </ac:grpSpMkLst>
        </pc:grpChg>
        <pc:grpChg chg="add mod">
          <ac:chgData name="Михаил Попов" userId="1ff28dec684c2c56" providerId="LiveId" clId="{6102B871-8592-4EDB-9B45-83CA4737B012}" dt="2019-09-01T16:36:49.060" v="1447" actId="164"/>
          <ac:grpSpMkLst>
            <pc:docMk/>
            <pc:sldMk cId="2356765217" sldId="280"/>
            <ac:grpSpMk id="38" creationId="{19366720-BD04-41C8-B035-083FCA7A3150}"/>
          </ac:grpSpMkLst>
        </pc:grpChg>
        <pc:grpChg chg="add mod">
          <ac:chgData name="Михаил Попов" userId="1ff28dec684c2c56" providerId="LiveId" clId="{6102B871-8592-4EDB-9B45-83CA4737B012}" dt="2019-09-01T16:36:55.014" v="1448" actId="164"/>
          <ac:grpSpMkLst>
            <pc:docMk/>
            <pc:sldMk cId="2356765217" sldId="280"/>
            <ac:grpSpMk id="39" creationId="{9AB3BF0B-6C99-4669-9FAC-CA509F41C82A}"/>
          </ac:grpSpMkLst>
        </pc:grpChg>
        <pc:grpChg chg="add mod">
          <ac:chgData name="Михаил Попов" userId="1ff28dec684c2c56" providerId="LiveId" clId="{6102B871-8592-4EDB-9B45-83CA4737B012}" dt="2019-09-01T16:37:00.253" v="1449" actId="164"/>
          <ac:grpSpMkLst>
            <pc:docMk/>
            <pc:sldMk cId="2356765217" sldId="280"/>
            <ac:grpSpMk id="40" creationId="{FA03832F-9CF6-4D4B-A264-439F0501588E}"/>
          </ac:grpSpMkLst>
        </pc:grpChg>
        <pc:grpChg chg="add mod">
          <ac:chgData name="Михаил Попов" userId="1ff28dec684c2c56" providerId="LiveId" clId="{6102B871-8592-4EDB-9B45-83CA4737B012}" dt="2019-09-01T16:37:08.660" v="1450" actId="164"/>
          <ac:grpSpMkLst>
            <pc:docMk/>
            <pc:sldMk cId="2356765217" sldId="280"/>
            <ac:grpSpMk id="41" creationId="{A3DD25E9-C13F-4EA2-91D2-18648B20CD68}"/>
          </ac:grpSpMkLst>
        </pc:grpChg>
        <pc:cxnChg chg="add mod topLvl">
          <ac:chgData name="Михаил Попов" userId="1ff28dec684c2c56" providerId="LiveId" clId="{6102B871-8592-4EDB-9B45-83CA4737B012}" dt="2019-09-01T16:36:49.060" v="1447" actId="164"/>
          <ac:cxnSpMkLst>
            <pc:docMk/>
            <pc:sldMk cId="2356765217" sldId="280"/>
            <ac:cxnSpMk id="6" creationId="{22D8CC6D-5B52-450E-95FD-4EE8C984E755}"/>
          </ac:cxnSpMkLst>
        </pc:cxnChg>
        <pc:cxnChg chg="mod">
          <ac:chgData name="Михаил Попов" userId="1ff28dec684c2c56" providerId="LiveId" clId="{6102B871-8592-4EDB-9B45-83CA4737B012}" dt="2019-09-01T16:29:05.453" v="1304" actId="1076"/>
          <ac:cxnSpMkLst>
            <pc:docMk/>
            <pc:sldMk cId="2356765217" sldId="280"/>
            <ac:cxnSpMk id="24" creationId="{686232C1-C5F5-415F-9F21-7AEFD5F80088}"/>
          </ac:cxnSpMkLst>
        </pc:cxnChg>
        <pc:cxnChg chg="add mod">
          <ac:chgData name="Михаил Попов" userId="1ff28dec684c2c56" providerId="LiveId" clId="{6102B871-8592-4EDB-9B45-83CA4737B012}" dt="2019-09-01T16:36:55.014" v="1448" actId="164"/>
          <ac:cxnSpMkLst>
            <pc:docMk/>
            <pc:sldMk cId="2356765217" sldId="280"/>
            <ac:cxnSpMk id="27" creationId="{D5F3A754-2798-450D-8B20-4EB514962A2C}"/>
          </ac:cxnSpMkLst>
        </pc:cxnChg>
        <pc:cxnChg chg="add mod">
          <ac:chgData name="Михаил Попов" userId="1ff28dec684c2c56" providerId="LiveId" clId="{6102B871-8592-4EDB-9B45-83CA4737B012}" dt="2019-09-01T16:37:00.253" v="1449" actId="164"/>
          <ac:cxnSpMkLst>
            <pc:docMk/>
            <pc:sldMk cId="2356765217" sldId="280"/>
            <ac:cxnSpMk id="28" creationId="{EE9563E0-5D5F-49C2-A275-EDF0E3229376}"/>
          </ac:cxnSpMkLst>
        </pc:cxnChg>
        <pc:cxnChg chg="add mod">
          <ac:chgData name="Михаил Попов" userId="1ff28dec684c2c56" providerId="LiveId" clId="{6102B871-8592-4EDB-9B45-83CA4737B012}" dt="2019-09-01T16:37:08.660" v="1450" actId="164"/>
          <ac:cxnSpMkLst>
            <pc:docMk/>
            <pc:sldMk cId="2356765217" sldId="280"/>
            <ac:cxnSpMk id="29" creationId="{E3C05A58-2C66-4E97-811F-5F4FE749F837}"/>
          </ac:cxnSpMkLst>
        </pc:cxnChg>
        <pc:cxnChg chg="add mod">
          <ac:chgData name="Михаил Попов" userId="1ff28dec684c2c56" providerId="LiveId" clId="{6102B871-8592-4EDB-9B45-83CA4737B012}" dt="2019-09-01T16:37:08.660" v="1450" actId="164"/>
          <ac:cxnSpMkLst>
            <pc:docMk/>
            <pc:sldMk cId="2356765217" sldId="280"/>
            <ac:cxnSpMk id="30" creationId="{7AA14A74-0575-447B-B6A6-732222160E7A}"/>
          </ac:cxnSpMkLst>
        </pc:cxnChg>
        <pc:cxnChg chg="add mod">
          <ac:chgData name="Михаил Попов" userId="1ff28dec684c2c56" providerId="LiveId" clId="{6102B871-8592-4EDB-9B45-83CA4737B012}" dt="2019-09-01T16:37:08.660" v="1450" actId="164"/>
          <ac:cxnSpMkLst>
            <pc:docMk/>
            <pc:sldMk cId="2356765217" sldId="280"/>
            <ac:cxnSpMk id="34" creationId="{B732DE15-90CF-42AC-835D-1DECF4E57B66}"/>
          </ac:cxnSpMkLst>
        </pc:cxnChg>
        <pc:cxnChg chg="add mod">
          <ac:chgData name="Михаил Попов" userId="1ff28dec684c2c56" providerId="LiveId" clId="{6102B871-8592-4EDB-9B45-83CA4737B012}" dt="2019-09-01T16:37:08.660" v="1450" actId="164"/>
          <ac:cxnSpMkLst>
            <pc:docMk/>
            <pc:sldMk cId="2356765217" sldId="280"/>
            <ac:cxnSpMk id="35" creationId="{8E51A746-BD43-4F74-BAA4-36C6251B7F5C}"/>
          </ac:cxnSpMkLst>
        </pc:cxnChg>
        <pc:cxnChg chg="add mod">
          <ac:chgData name="Михаил Попов" userId="1ff28dec684c2c56" providerId="LiveId" clId="{6102B871-8592-4EDB-9B45-83CA4737B012}" dt="2019-09-01T16:37:08.660" v="1450" actId="164"/>
          <ac:cxnSpMkLst>
            <pc:docMk/>
            <pc:sldMk cId="2356765217" sldId="280"/>
            <ac:cxnSpMk id="36" creationId="{89A39770-0AFC-4648-BDC6-2F07B8C054AB}"/>
          </ac:cxnSpMkLst>
        </pc:cxnChg>
      </pc:sldChg>
      <pc:sldChg chg="modSp add">
        <pc:chgData name="Михаил Попов" userId="1ff28dec684c2c56" providerId="LiveId" clId="{6102B871-8592-4EDB-9B45-83CA4737B012}" dt="2019-09-01T16:44:53.756" v="1603" actId="207"/>
        <pc:sldMkLst>
          <pc:docMk/>
          <pc:sldMk cId="3114890223" sldId="281"/>
        </pc:sldMkLst>
        <pc:spChg chg="mod">
          <ac:chgData name="Михаил Попов" userId="1ff28dec684c2c56" providerId="LiveId" clId="{6102B871-8592-4EDB-9B45-83CA4737B012}" dt="2019-09-01T16:37:58.267" v="1477" actId="20577"/>
          <ac:spMkLst>
            <pc:docMk/>
            <pc:sldMk cId="3114890223" sldId="281"/>
            <ac:spMk id="2" creationId="{9254064E-E2B3-40EB-B2E7-F25344DF4692}"/>
          </ac:spMkLst>
        </pc:spChg>
        <pc:spChg chg="mod">
          <ac:chgData name="Михаил Попов" userId="1ff28dec684c2c56" providerId="LiveId" clId="{6102B871-8592-4EDB-9B45-83CA4737B012}" dt="2019-09-01T16:44:53.756" v="1603" actId="207"/>
          <ac:spMkLst>
            <pc:docMk/>
            <pc:sldMk cId="3114890223" sldId="281"/>
            <ac:spMk id="3" creationId="{39B84C8B-11CC-4D9F-9F06-B81CE2AD5ED5}"/>
          </ac:spMkLst>
        </pc:spChg>
      </pc:sldChg>
      <pc:sldChg chg="addSp modSp add">
        <pc:chgData name="Михаил Попов" userId="1ff28dec684c2c56" providerId="LiveId" clId="{6102B871-8592-4EDB-9B45-83CA4737B012}" dt="2019-09-01T17:19:27.399" v="1650" actId="1076"/>
        <pc:sldMkLst>
          <pc:docMk/>
          <pc:sldMk cId="2086839605" sldId="297"/>
        </pc:sldMkLst>
        <pc:spChg chg="add mod">
          <ac:chgData name="Михаил Попов" userId="1ff28dec684c2c56" providerId="LiveId" clId="{6102B871-8592-4EDB-9B45-83CA4737B012}" dt="2019-09-01T17:19:16.210" v="1649" actId="14100"/>
          <ac:spMkLst>
            <pc:docMk/>
            <pc:sldMk cId="2086839605" sldId="297"/>
            <ac:spMk id="5" creationId="{93C2086E-45EA-4AB2-9310-DE75FAB22780}"/>
          </ac:spMkLst>
        </pc:spChg>
        <pc:picChg chg="mod">
          <ac:chgData name="Михаил Попов" userId="1ff28dec684c2c56" providerId="LiveId" clId="{6102B871-8592-4EDB-9B45-83CA4737B012}" dt="2019-09-01T17:19:27.399" v="1650" actId="1076"/>
          <ac:picMkLst>
            <pc:docMk/>
            <pc:sldMk cId="2086839605" sldId="297"/>
            <ac:picMk id="4" creationId="{35CF58BE-DFA1-431E-8B4A-635752196CD5}"/>
          </ac:picMkLst>
        </pc:picChg>
      </pc:sldChg>
      <pc:sldChg chg="addSp modSp add">
        <pc:chgData name="Михаил Попов" userId="1ff28dec684c2c56" providerId="LiveId" clId="{6102B871-8592-4EDB-9B45-83CA4737B012}" dt="2019-09-01T17:22:35.017" v="1680" actId="1076"/>
        <pc:sldMkLst>
          <pc:docMk/>
          <pc:sldMk cId="3138689343" sldId="298"/>
        </pc:sldMkLst>
        <pc:spChg chg="add mod">
          <ac:chgData name="Михаил Попов" userId="1ff28dec684c2c56" providerId="LiveId" clId="{6102B871-8592-4EDB-9B45-83CA4737B012}" dt="2019-09-01T17:22:35.017" v="1680" actId="1076"/>
          <ac:spMkLst>
            <pc:docMk/>
            <pc:sldMk cId="3138689343" sldId="298"/>
            <ac:spMk id="4" creationId="{AFC95F55-5C5E-40ED-87F1-7744C902C85D}"/>
          </ac:spMkLst>
        </pc:spChg>
      </pc:sldChg>
      <pc:sldChg chg="addSp modSp add">
        <pc:chgData name="Михаил Попов" userId="1ff28dec684c2c56" providerId="LiveId" clId="{6102B871-8592-4EDB-9B45-83CA4737B012}" dt="2019-09-01T17:36:38.275" v="2149" actId="20577"/>
        <pc:sldMkLst>
          <pc:docMk/>
          <pc:sldMk cId="3189700404" sldId="299"/>
        </pc:sldMkLst>
        <pc:spChg chg="add mod">
          <ac:chgData name="Михаил Попов" userId="1ff28dec684c2c56" providerId="LiveId" clId="{6102B871-8592-4EDB-9B45-83CA4737B012}" dt="2019-09-01T17:36:38.275" v="2149" actId="20577"/>
          <ac:spMkLst>
            <pc:docMk/>
            <pc:sldMk cId="3189700404" sldId="299"/>
            <ac:spMk id="55" creationId="{05CD9F88-444F-4EE1-AB05-9AE09E217FD5}"/>
          </ac:spMkLst>
        </pc:spChg>
      </pc:sldChg>
      <pc:sldChg chg="add">
        <pc:chgData name="Михаил Попов" userId="1ff28dec684c2c56" providerId="LiveId" clId="{6102B871-8592-4EDB-9B45-83CA4737B012}" dt="2019-09-01T16:52:55.398" v="1605"/>
        <pc:sldMkLst>
          <pc:docMk/>
          <pc:sldMk cId="2221571946" sldId="301"/>
        </pc:sldMkLst>
      </pc:sldChg>
      <pc:sldChg chg="add">
        <pc:chgData name="Михаил Попов" userId="1ff28dec684c2c56" providerId="LiveId" clId="{6102B871-8592-4EDB-9B45-83CA4737B012}" dt="2019-09-01T16:52:55.398" v="1605"/>
        <pc:sldMkLst>
          <pc:docMk/>
          <pc:sldMk cId="1507232926" sldId="303"/>
        </pc:sldMkLst>
      </pc:sldChg>
      <pc:sldChg chg="add">
        <pc:chgData name="Михаил Попов" userId="1ff28dec684c2c56" providerId="LiveId" clId="{6102B871-8592-4EDB-9B45-83CA4737B012}" dt="2019-09-01T16:52:55.398" v="1605"/>
        <pc:sldMkLst>
          <pc:docMk/>
          <pc:sldMk cId="1939278684" sldId="304"/>
        </pc:sldMkLst>
      </pc:sldChg>
      <pc:sldChg chg="add">
        <pc:chgData name="Михаил Попов" userId="1ff28dec684c2c56" providerId="LiveId" clId="{6102B871-8592-4EDB-9B45-83CA4737B012}" dt="2019-09-01T16:52:55.398" v="1605"/>
        <pc:sldMkLst>
          <pc:docMk/>
          <pc:sldMk cId="841554713" sldId="305"/>
        </pc:sldMkLst>
      </pc:sldChg>
      <pc:sldChg chg="add">
        <pc:chgData name="Михаил Попов" userId="1ff28dec684c2c56" providerId="LiveId" clId="{6102B871-8592-4EDB-9B45-83CA4737B012}" dt="2019-09-01T16:52:55.398" v="1605"/>
        <pc:sldMkLst>
          <pc:docMk/>
          <pc:sldMk cId="279899799" sldId="306"/>
        </pc:sldMkLst>
      </pc:sldChg>
      <pc:sldChg chg="add">
        <pc:chgData name="Михаил Попов" userId="1ff28dec684c2c56" providerId="LiveId" clId="{6102B871-8592-4EDB-9B45-83CA4737B012}" dt="2019-09-01T16:52:55.398" v="1605"/>
        <pc:sldMkLst>
          <pc:docMk/>
          <pc:sldMk cId="3200050417" sldId="307"/>
        </pc:sldMkLst>
      </pc:sldChg>
      <pc:sldChg chg="add">
        <pc:chgData name="Михаил Попов" userId="1ff28dec684c2c56" providerId="LiveId" clId="{6102B871-8592-4EDB-9B45-83CA4737B012}" dt="2019-09-01T16:52:55.398" v="1605"/>
        <pc:sldMkLst>
          <pc:docMk/>
          <pc:sldMk cId="839330421" sldId="308"/>
        </pc:sldMkLst>
      </pc:sldChg>
      <pc:sldChg chg="add">
        <pc:chgData name="Михаил Попов" userId="1ff28dec684c2c56" providerId="LiveId" clId="{6102B871-8592-4EDB-9B45-83CA4737B012}" dt="2019-09-01T16:52:55.398" v="1605"/>
        <pc:sldMkLst>
          <pc:docMk/>
          <pc:sldMk cId="3231837937" sldId="310"/>
        </pc:sldMkLst>
      </pc:sldChg>
      <pc:sldChg chg="addSp modSp add">
        <pc:chgData name="Михаил Попов" userId="1ff28dec684c2c56" providerId="LiveId" clId="{6102B871-8592-4EDB-9B45-83CA4737B012}" dt="2019-09-01T17:19:37.370" v="1653" actId="1076"/>
        <pc:sldMkLst>
          <pc:docMk/>
          <pc:sldMk cId="299357177" sldId="311"/>
        </pc:sldMkLst>
        <pc:spChg chg="add mod">
          <ac:chgData name="Михаил Попов" userId="1ff28dec684c2c56" providerId="LiveId" clId="{6102B871-8592-4EDB-9B45-83CA4737B012}" dt="2019-09-01T17:13:56.727" v="1625" actId="2711"/>
          <ac:spMkLst>
            <pc:docMk/>
            <pc:sldMk cId="299357177" sldId="311"/>
            <ac:spMk id="5" creationId="{13816F65-B068-41FF-BE20-491F1AEB009F}"/>
          </ac:spMkLst>
        </pc:spChg>
        <pc:picChg chg="mod">
          <ac:chgData name="Михаил Попов" userId="1ff28dec684c2c56" providerId="LiveId" clId="{6102B871-8592-4EDB-9B45-83CA4737B012}" dt="2019-09-01T17:19:37.370" v="1653" actId="1076"/>
          <ac:picMkLst>
            <pc:docMk/>
            <pc:sldMk cId="299357177" sldId="311"/>
            <ac:picMk id="5124" creationId="{733140CD-5C1F-43AB-896C-08B45A6A31AE}"/>
          </ac:picMkLst>
        </pc:picChg>
      </pc:sldChg>
      <pc:sldChg chg="addSp modSp add">
        <pc:chgData name="Михаил Попов" userId="1ff28dec684c2c56" providerId="LiveId" clId="{6102B871-8592-4EDB-9B45-83CA4737B012}" dt="2019-09-01T18:04:12.710" v="2677" actId="1036"/>
        <pc:sldMkLst>
          <pc:docMk/>
          <pc:sldMk cId="200144329" sldId="312"/>
        </pc:sldMkLst>
        <pc:spChg chg="add mod">
          <ac:chgData name="Михаил Попов" userId="1ff28dec684c2c56" providerId="LiveId" clId="{6102B871-8592-4EDB-9B45-83CA4737B012}" dt="2019-09-01T18:04:12.710" v="2677" actId="1036"/>
          <ac:spMkLst>
            <pc:docMk/>
            <pc:sldMk cId="200144329" sldId="312"/>
            <ac:spMk id="3" creationId="{C3CB85EF-6F97-4CFF-8624-495DB3600E1C}"/>
          </ac:spMkLst>
        </pc:spChg>
        <pc:picChg chg="mod">
          <ac:chgData name="Михаил Попов" userId="1ff28dec684c2c56" providerId="LiveId" clId="{6102B871-8592-4EDB-9B45-83CA4737B012}" dt="2019-09-01T17:46:19.737" v="2150" actId="1076"/>
          <ac:picMkLst>
            <pc:docMk/>
            <pc:sldMk cId="200144329" sldId="312"/>
            <ac:picMk id="9" creationId="{81E56B60-05DC-4194-9F3A-49738842E51E}"/>
          </ac:picMkLst>
        </pc:picChg>
      </pc:sldChg>
      <pc:sldChg chg="addSp delSp modSp add">
        <pc:chgData name="Михаил Попов" userId="1ff28dec684c2c56" providerId="LiveId" clId="{6102B871-8592-4EDB-9B45-83CA4737B012}" dt="2019-09-01T17:29:26.286" v="1949" actId="404"/>
        <pc:sldMkLst>
          <pc:docMk/>
          <pc:sldMk cId="4234186993" sldId="313"/>
        </pc:sldMkLst>
        <pc:spChg chg="add mod ord">
          <ac:chgData name="Михаил Попов" userId="1ff28dec684c2c56" providerId="LiveId" clId="{6102B871-8592-4EDB-9B45-83CA4737B012}" dt="2019-09-01T17:27:18.095" v="1742" actId="14100"/>
          <ac:spMkLst>
            <pc:docMk/>
            <pc:sldMk cId="4234186993" sldId="313"/>
            <ac:spMk id="2" creationId="{295CB6AA-3539-43A6-9CC8-F2F4D263F661}"/>
          </ac:spMkLst>
        </pc:spChg>
        <pc:spChg chg="mod">
          <ac:chgData name="Михаил Попов" userId="1ff28dec684c2c56" providerId="LiveId" clId="{6102B871-8592-4EDB-9B45-83CA4737B012}" dt="2019-09-01T17:29:26.286" v="1949" actId="404"/>
          <ac:spMkLst>
            <pc:docMk/>
            <pc:sldMk cId="4234186993" sldId="313"/>
            <ac:spMk id="4" creationId="{AFC95F55-5C5E-40ED-87F1-7744C902C85D}"/>
          </ac:spMkLst>
        </pc:spChg>
        <pc:picChg chg="del mod">
          <ac:chgData name="Михаил Попов" userId="1ff28dec684c2c56" providerId="LiveId" clId="{6102B871-8592-4EDB-9B45-83CA4737B012}" dt="2019-09-01T17:24:56.415" v="1692" actId="478"/>
          <ac:picMkLst>
            <pc:docMk/>
            <pc:sldMk cId="4234186993" sldId="313"/>
            <ac:picMk id="5" creationId="{156155AF-37CE-4A5B-BA7C-3A1231DD87C1}"/>
          </ac:picMkLst>
        </pc:picChg>
        <pc:picChg chg="add mod modCrop">
          <ac:chgData name="Михаил Попов" userId="1ff28dec684c2c56" providerId="LiveId" clId="{6102B871-8592-4EDB-9B45-83CA4737B012}" dt="2019-09-01T17:28:34.964" v="1910"/>
          <ac:picMkLst>
            <pc:docMk/>
            <pc:sldMk cId="4234186993" sldId="313"/>
            <ac:picMk id="6" creationId="{EF75E50A-F076-4BF9-8835-F8DDE0E14E8E}"/>
          </ac:picMkLst>
        </pc:picChg>
      </pc:sldChg>
      <pc:sldChg chg="addSp delSp modSp add">
        <pc:chgData name="Михаил Попов" userId="1ff28dec684c2c56" providerId="LiveId" clId="{6102B871-8592-4EDB-9B45-83CA4737B012}" dt="2019-09-01T17:31:55.965" v="2012" actId="171"/>
        <pc:sldMkLst>
          <pc:docMk/>
          <pc:sldMk cId="3182629587" sldId="314"/>
        </pc:sldMkLst>
        <pc:spChg chg="add del mod">
          <ac:chgData name="Михаил Попов" userId="1ff28dec684c2c56" providerId="LiveId" clId="{6102B871-8592-4EDB-9B45-83CA4737B012}" dt="2019-09-01T17:29:57.432" v="1952" actId="478"/>
          <ac:spMkLst>
            <pc:docMk/>
            <pc:sldMk cId="3182629587" sldId="314"/>
            <ac:spMk id="3" creationId="{E678502A-A47F-4E45-95D6-EEBFDF03D774}"/>
          </ac:spMkLst>
        </pc:spChg>
        <pc:spChg chg="del">
          <ac:chgData name="Михаил Попов" userId="1ff28dec684c2c56" providerId="LiveId" clId="{6102B871-8592-4EDB-9B45-83CA4737B012}" dt="2019-09-01T17:29:54.292" v="1951" actId="478"/>
          <ac:spMkLst>
            <pc:docMk/>
            <pc:sldMk cId="3182629587" sldId="314"/>
            <ac:spMk id="4" creationId="{AFC95F55-5C5E-40ED-87F1-7744C902C85D}"/>
          </ac:spMkLst>
        </pc:spChg>
        <pc:spChg chg="add">
          <ac:chgData name="Михаил Попов" userId="1ff28dec684c2c56" providerId="LiveId" clId="{6102B871-8592-4EDB-9B45-83CA4737B012}" dt="2019-09-01T17:29:51.859" v="1950"/>
          <ac:spMkLst>
            <pc:docMk/>
            <pc:sldMk cId="3182629587" sldId="314"/>
            <ac:spMk id="6" creationId="{3A696B7C-A941-4C0F-B034-5C262BAD85BC}"/>
          </ac:spMkLst>
        </pc:spChg>
        <pc:spChg chg="add mod ord">
          <ac:chgData name="Михаил Попов" userId="1ff28dec684c2c56" providerId="LiveId" clId="{6102B871-8592-4EDB-9B45-83CA4737B012}" dt="2019-09-01T17:31:55.965" v="2012" actId="171"/>
          <ac:spMkLst>
            <pc:docMk/>
            <pc:sldMk cId="3182629587" sldId="314"/>
            <ac:spMk id="10" creationId="{A1AB2C0E-8A9F-48AE-AEE2-7F6EE18BE268}"/>
          </ac:spMkLst>
        </pc:spChg>
        <pc:picChg chg="del">
          <ac:chgData name="Михаил Попов" userId="1ff28dec684c2c56" providerId="LiveId" clId="{6102B871-8592-4EDB-9B45-83CA4737B012}" dt="2019-09-01T17:29:58.853" v="1953" actId="478"/>
          <ac:picMkLst>
            <pc:docMk/>
            <pc:sldMk cId="3182629587" sldId="314"/>
            <ac:picMk id="5" creationId="{156155AF-37CE-4A5B-BA7C-3A1231DD87C1}"/>
          </ac:picMkLst>
        </pc:picChg>
        <pc:picChg chg="add del mod">
          <ac:chgData name="Михаил Попов" userId="1ff28dec684c2c56" providerId="LiveId" clId="{6102B871-8592-4EDB-9B45-83CA4737B012}" dt="2019-09-01T17:30:31.950" v="1957" actId="478"/>
          <ac:picMkLst>
            <pc:docMk/>
            <pc:sldMk cId="3182629587" sldId="314"/>
            <ac:picMk id="8" creationId="{39837F4D-203E-4F05-B3D0-89AF22471DAA}"/>
          </ac:picMkLst>
        </pc:picChg>
        <pc:picChg chg="add mod modCrop">
          <ac:chgData name="Михаил Попов" userId="1ff28dec684c2c56" providerId="LiveId" clId="{6102B871-8592-4EDB-9B45-83CA4737B012}" dt="2019-09-01T17:30:44.805" v="1960" actId="732"/>
          <ac:picMkLst>
            <pc:docMk/>
            <pc:sldMk cId="3182629587" sldId="314"/>
            <ac:picMk id="9" creationId="{127DC83C-0AB1-49A2-8316-E82D200DB92C}"/>
          </ac:picMkLst>
        </pc:picChg>
      </pc:sldChg>
      <pc:sldChg chg="addSp delSp modSp add">
        <pc:chgData name="Михаил Попов" userId="1ff28dec684c2c56" providerId="LiveId" clId="{6102B871-8592-4EDB-9B45-83CA4737B012}" dt="2019-09-01T17:35:14.284" v="2096" actId="20577"/>
        <pc:sldMkLst>
          <pc:docMk/>
          <pc:sldMk cId="225284611" sldId="315"/>
        </pc:sldMkLst>
        <pc:spChg chg="add del mod">
          <ac:chgData name="Михаил Попов" userId="1ff28dec684c2c56" providerId="LiveId" clId="{6102B871-8592-4EDB-9B45-83CA4737B012}" dt="2019-09-01T17:32:13.225" v="2015" actId="478"/>
          <ac:spMkLst>
            <pc:docMk/>
            <pc:sldMk cId="225284611" sldId="315"/>
            <ac:spMk id="3" creationId="{6CD6C163-DA8E-43DE-8DE3-D94D99BB361F}"/>
          </ac:spMkLst>
        </pc:spChg>
        <pc:spChg chg="add del mod">
          <ac:chgData name="Михаил Попов" userId="1ff28dec684c2c56" providerId="LiveId" clId="{6102B871-8592-4EDB-9B45-83CA4737B012}" dt="2019-09-01T17:35:14.284" v="2096" actId="20577"/>
          <ac:spMkLst>
            <pc:docMk/>
            <pc:sldMk cId="225284611" sldId="315"/>
            <ac:spMk id="4" creationId="{AFC95F55-5C5E-40ED-87F1-7744C902C85D}"/>
          </ac:spMkLst>
        </pc:spChg>
        <pc:spChg chg="add mod ord">
          <ac:chgData name="Михаил Попов" userId="1ff28dec684c2c56" providerId="LiveId" clId="{6102B871-8592-4EDB-9B45-83CA4737B012}" dt="2019-09-01T17:34:58.756" v="2076" actId="171"/>
          <ac:spMkLst>
            <pc:docMk/>
            <pc:sldMk cId="225284611" sldId="315"/>
            <ac:spMk id="8" creationId="{63FC3E1C-19DB-49B9-916F-9E8807757F17}"/>
          </ac:spMkLst>
        </pc:spChg>
        <pc:picChg chg="del">
          <ac:chgData name="Михаил Попов" userId="1ff28dec684c2c56" providerId="LiveId" clId="{6102B871-8592-4EDB-9B45-83CA4737B012}" dt="2019-09-01T17:32:08.967" v="2013" actId="478"/>
          <ac:picMkLst>
            <pc:docMk/>
            <pc:sldMk cId="225284611" sldId="315"/>
            <ac:picMk id="5" creationId="{156155AF-37CE-4A5B-BA7C-3A1231DD87C1}"/>
          </ac:picMkLst>
        </pc:picChg>
        <pc:picChg chg="add mod modCrop">
          <ac:chgData name="Михаил Попов" userId="1ff28dec684c2c56" providerId="LiveId" clId="{6102B871-8592-4EDB-9B45-83CA4737B012}" dt="2019-09-01T17:31:04.521" v="1963" actId="732"/>
          <ac:picMkLst>
            <pc:docMk/>
            <pc:sldMk cId="225284611" sldId="315"/>
            <ac:picMk id="6" creationId="{34FF8FC3-AFEA-41B3-BA62-068EFC3E0E00}"/>
          </ac:picMkLst>
        </pc:picChg>
      </pc:sldChg>
      <pc:sldChg chg="addSp delSp modSp add">
        <pc:chgData name="Михаил Попов" userId="1ff28dec684c2c56" providerId="LiveId" clId="{6102B871-8592-4EDB-9B45-83CA4737B012}" dt="2019-09-01T17:35:53.470" v="2146" actId="171"/>
        <pc:sldMkLst>
          <pc:docMk/>
          <pc:sldMk cId="3411430745" sldId="316"/>
        </pc:sldMkLst>
        <pc:spChg chg="mod">
          <ac:chgData name="Михаил Попов" userId="1ff28dec684c2c56" providerId="LiveId" clId="{6102B871-8592-4EDB-9B45-83CA4737B012}" dt="2019-09-01T17:35:33.570" v="2116" actId="20577"/>
          <ac:spMkLst>
            <pc:docMk/>
            <pc:sldMk cId="3411430745" sldId="316"/>
            <ac:spMk id="4" creationId="{AFC95F55-5C5E-40ED-87F1-7744C902C85D}"/>
          </ac:spMkLst>
        </pc:spChg>
        <pc:spChg chg="add mod ord">
          <ac:chgData name="Михаил Попов" userId="1ff28dec684c2c56" providerId="LiveId" clId="{6102B871-8592-4EDB-9B45-83CA4737B012}" dt="2019-09-01T17:35:53.470" v="2146" actId="171"/>
          <ac:spMkLst>
            <pc:docMk/>
            <pc:sldMk cId="3411430745" sldId="316"/>
            <ac:spMk id="7" creationId="{84372CE0-8053-4B18-B241-473ADD5693A4}"/>
          </ac:spMkLst>
        </pc:spChg>
        <pc:picChg chg="del">
          <ac:chgData name="Михаил Попов" userId="1ff28dec684c2c56" providerId="LiveId" clId="{6102B871-8592-4EDB-9B45-83CA4737B012}" dt="2019-09-01T17:35:21.318" v="2097" actId="478"/>
          <ac:picMkLst>
            <pc:docMk/>
            <pc:sldMk cId="3411430745" sldId="316"/>
            <ac:picMk id="5" creationId="{156155AF-37CE-4A5B-BA7C-3A1231DD87C1}"/>
          </ac:picMkLst>
        </pc:picChg>
        <pc:picChg chg="add mod modCrop">
          <ac:chgData name="Михаил Попов" userId="1ff28dec684c2c56" providerId="LiveId" clId="{6102B871-8592-4EDB-9B45-83CA4737B012}" dt="2019-09-01T17:31:32.813" v="1966" actId="732"/>
          <ac:picMkLst>
            <pc:docMk/>
            <pc:sldMk cId="3411430745" sldId="316"/>
            <ac:picMk id="6" creationId="{E0B7E149-E2D7-47E1-8381-C348146F5D47}"/>
          </ac:picMkLst>
        </pc:picChg>
      </pc:sldChg>
      <pc:sldChg chg="modSp add">
        <pc:chgData name="Михаил Попов" userId="1ff28dec684c2c56" providerId="LiveId" clId="{6102B871-8592-4EDB-9B45-83CA4737B012}" dt="2019-09-01T18:04:48.426" v="2706" actId="20577"/>
        <pc:sldMkLst>
          <pc:docMk/>
          <pc:sldMk cId="1655663325" sldId="317"/>
        </pc:sldMkLst>
        <pc:spChg chg="mod">
          <ac:chgData name="Михаил Попов" userId="1ff28dec684c2c56" providerId="LiveId" clId="{6102B871-8592-4EDB-9B45-83CA4737B012}" dt="2019-09-01T18:04:48.426" v="2706" actId="20577"/>
          <ac:spMkLst>
            <pc:docMk/>
            <pc:sldMk cId="1655663325" sldId="317"/>
            <ac:spMk id="3" creationId="{C3CB85EF-6F97-4CFF-8624-495DB3600E1C}"/>
          </ac:spMkLst>
        </pc:spChg>
      </pc:sldChg>
      <pc:sldChg chg="addSp delSp modSp add">
        <pc:chgData name="Михаил Попов" userId="1ff28dec684c2c56" providerId="LiveId" clId="{6102B871-8592-4EDB-9B45-83CA4737B012}" dt="2019-09-01T18:05:06.991" v="2709" actId="478"/>
        <pc:sldMkLst>
          <pc:docMk/>
          <pc:sldMk cId="3803810441" sldId="318"/>
        </pc:sldMkLst>
        <pc:spChg chg="del">
          <ac:chgData name="Михаил Попов" userId="1ff28dec684c2c56" providerId="LiveId" clId="{6102B871-8592-4EDB-9B45-83CA4737B012}" dt="2019-09-01T18:05:04.930" v="2708" actId="478"/>
          <ac:spMkLst>
            <pc:docMk/>
            <pc:sldMk cId="3803810441" sldId="318"/>
            <ac:spMk id="3" creationId="{C3CB85EF-6F97-4CFF-8624-495DB3600E1C}"/>
          </ac:spMkLst>
        </pc:spChg>
        <pc:spChg chg="add del mod">
          <ac:chgData name="Михаил Попов" userId="1ff28dec684c2c56" providerId="LiveId" clId="{6102B871-8592-4EDB-9B45-83CA4737B012}" dt="2019-09-01T18:05:06.991" v="2709" actId="478"/>
          <ac:spMkLst>
            <pc:docMk/>
            <pc:sldMk cId="3803810441" sldId="318"/>
            <ac:spMk id="4" creationId="{0DCD3182-9425-45F2-B4F4-FFFB8BF28639}"/>
          </ac:spMkLst>
        </pc:spChg>
      </pc:sldChg>
      <pc:sldChg chg="addSp modSp add modAnim">
        <pc:chgData name="Михаил Попов" userId="1ff28dec684c2c56" providerId="LiveId" clId="{6102B871-8592-4EDB-9B45-83CA4737B012}" dt="2019-09-01T18:16:44.827" v="3353"/>
        <pc:sldMkLst>
          <pc:docMk/>
          <pc:sldMk cId="769791545" sldId="319"/>
        </pc:sldMkLst>
        <pc:spChg chg="add mod">
          <ac:chgData name="Михаил Попов" userId="1ff28dec684c2c56" providerId="LiveId" clId="{6102B871-8592-4EDB-9B45-83CA4737B012}" dt="2019-09-01T18:16:33.142" v="3352" actId="1076"/>
          <ac:spMkLst>
            <pc:docMk/>
            <pc:sldMk cId="769791545" sldId="319"/>
            <ac:spMk id="3" creationId="{125EE090-852E-42EC-AA23-A9B7C92E9511}"/>
          </ac:spMkLst>
        </pc:spChg>
      </pc:sldChg>
      <pc:sldChg chg="addSp modSp add">
        <pc:chgData name="Михаил Попов" userId="1ff28dec684c2c56" providerId="LiveId" clId="{6102B871-8592-4EDB-9B45-83CA4737B012}" dt="2019-09-01T20:08:28.608" v="3563" actId="1076"/>
        <pc:sldMkLst>
          <pc:docMk/>
          <pc:sldMk cId="1015005917" sldId="320"/>
        </pc:sldMkLst>
        <pc:graphicFrameChg chg="add mod modGraphic">
          <ac:chgData name="Михаил Попов" userId="1ff28dec684c2c56" providerId="LiveId" clId="{6102B871-8592-4EDB-9B45-83CA4737B012}" dt="2019-09-01T20:08:28.608" v="3563" actId="1076"/>
          <ac:graphicFrameMkLst>
            <pc:docMk/>
            <pc:sldMk cId="1015005917" sldId="320"/>
            <ac:graphicFrameMk id="2" creationId="{D553EDA9-11F1-46FB-B10A-CD758C98598A}"/>
          </ac:graphicFrameMkLst>
        </pc:graphicFrameChg>
      </pc:sldChg>
      <pc:sldChg chg="addSp modSp add mod">
        <pc:chgData name="Михаил Попов" userId="1ff28dec684c2c56" providerId="LiveId" clId="{6102B871-8592-4EDB-9B45-83CA4737B012}" dt="2019-09-01T20:20:41.653" v="3652"/>
        <pc:sldMkLst>
          <pc:docMk/>
          <pc:sldMk cId="1847229698" sldId="322"/>
        </pc:sldMkLst>
        <pc:graphicFrameChg chg="add mod">
          <ac:chgData name="Михаил Попов" userId="1ff28dec684c2c56" providerId="LiveId" clId="{6102B871-8592-4EDB-9B45-83CA4737B012}" dt="2019-09-01T20:20:41.653" v="3652"/>
          <ac:graphicFrameMkLst>
            <pc:docMk/>
            <pc:sldMk cId="1847229698" sldId="322"/>
            <ac:graphicFrameMk id="2" creationId="{82E32B9D-AC35-4D6A-A966-F43F6B6D2D9A}"/>
          </ac:graphicFrameMkLst>
        </pc:graphicFrameChg>
      </pc:sldChg>
      <pc:sldChg chg="add del">
        <pc:chgData name="Михаил Попов" userId="1ff28dec684c2c56" providerId="LiveId" clId="{6102B871-8592-4EDB-9B45-83CA4737B012}" dt="2019-09-02T18:36:57.225" v="3655" actId="2696"/>
        <pc:sldMkLst>
          <pc:docMk/>
          <pc:sldMk cId="1307971384" sldId="323"/>
        </pc:sldMkLst>
      </pc:sldChg>
      <pc:sldChg chg="modSp add ord">
        <pc:chgData name="Михаил Попов" userId="1ff28dec684c2c56" providerId="LiveId" clId="{6102B871-8592-4EDB-9B45-83CA4737B012}" dt="2019-09-01T20:11:12.568" v="3587" actId="20577"/>
        <pc:sldMkLst>
          <pc:docMk/>
          <pc:sldMk cId="41371693" sldId="324"/>
        </pc:sldMkLst>
        <pc:spChg chg="mod">
          <ac:chgData name="Михаил Попов" userId="1ff28dec684c2c56" providerId="LiveId" clId="{6102B871-8592-4EDB-9B45-83CA4737B012}" dt="2019-09-01T20:11:12.568" v="3587" actId="20577"/>
          <ac:spMkLst>
            <pc:docMk/>
            <pc:sldMk cId="41371693" sldId="324"/>
            <ac:spMk id="2" creationId="{49D971BF-6FE1-4501-988D-45A864BAEC3A}"/>
          </ac:spMkLst>
        </pc:spChg>
      </pc:sldChg>
      <pc:sldChg chg="add del">
        <pc:chgData name="Михаил Попов" userId="1ff28dec684c2c56" providerId="LiveId" clId="{6102B871-8592-4EDB-9B45-83CA4737B012}" dt="2019-09-02T18:36:59.085" v="3656" actId="2696"/>
        <pc:sldMkLst>
          <pc:docMk/>
          <pc:sldMk cId="2953466601" sldId="325"/>
        </pc:sldMkLst>
      </pc:sldChg>
      <pc:sldChg chg="add">
        <pc:chgData name="Михаил Попов" userId="1ff28dec684c2c56" providerId="LiveId" clId="{6102B871-8592-4EDB-9B45-83CA4737B012}" dt="2019-09-02T18:36:55.276" v="3654"/>
        <pc:sldMkLst>
          <pc:docMk/>
          <pc:sldMk cId="730319261" sldId="326"/>
        </pc:sldMkLst>
      </pc:sldChg>
      <pc:sldChg chg="addSp delSp add">
        <pc:chgData name="Михаил Попов" userId="1ff28dec684c2c56" providerId="LiveId" clId="{6102B871-8592-4EDB-9B45-83CA4737B012}" dt="2019-09-02T20:05:49.283" v="3660"/>
        <pc:sldMkLst>
          <pc:docMk/>
          <pc:sldMk cId="394121359" sldId="327"/>
        </pc:sldMkLst>
        <pc:spChg chg="del">
          <ac:chgData name="Михаил Попов" userId="1ff28dec684c2c56" providerId="LiveId" clId="{6102B871-8592-4EDB-9B45-83CA4737B012}" dt="2019-09-02T20:05:48.018" v="3659" actId="478"/>
          <ac:spMkLst>
            <pc:docMk/>
            <pc:sldMk cId="394121359" sldId="327"/>
            <ac:spMk id="2" creationId="{FFF5FBE0-DCA0-488E-B636-DD40EB12681B}"/>
          </ac:spMkLst>
        </pc:spChg>
        <pc:spChg chg="del">
          <ac:chgData name="Михаил Попов" userId="1ff28dec684c2c56" providerId="LiveId" clId="{6102B871-8592-4EDB-9B45-83CA4737B012}" dt="2019-09-02T20:05:45.881" v="3658" actId="478"/>
          <ac:spMkLst>
            <pc:docMk/>
            <pc:sldMk cId="394121359" sldId="327"/>
            <ac:spMk id="3" creationId="{891E3966-9D63-4820-99BF-41D180BC7ED3}"/>
          </ac:spMkLst>
        </pc:spChg>
        <pc:picChg chg="add">
          <ac:chgData name="Михаил Попов" userId="1ff28dec684c2c56" providerId="LiveId" clId="{6102B871-8592-4EDB-9B45-83CA4737B012}" dt="2019-09-02T20:05:49.283" v="3660"/>
          <ac:picMkLst>
            <pc:docMk/>
            <pc:sldMk cId="394121359" sldId="327"/>
            <ac:picMk id="4" creationId="{84C78870-12C8-4E5E-941E-5729FF3A8774}"/>
          </ac:picMkLst>
        </pc:picChg>
      </pc:sldChg>
      <pc:sldChg chg="add">
        <pc:chgData name="Михаил Попов" userId="1ff28dec684c2c56" providerId="LiveId" clId="{6102B871-8592-4EDB-9B45-83CA4737B012}" dt="2019-09-02T20:24:28.751" v="3661"/>
        <pc:sldMkLst>
          <pc:docMk/>
          <pc:sldMk cId="1750205592" sldId="328"/>
        </pc:sldMkLst>
      </pc:sldChg>
      <pc:sldChg chg="add">
        <pc:chgData name="Михаил Попов" userId="1ff28dec684c2c56" providerId="LiveId" clId="{6102B871-8592-4EDB-9B45-83CA4737B012}" dt="2019-09-02T20:24:28.751" v="3661"/>
        <pc:sldMkLst>
          <pc:docMk/>
          <pc:sldMk cId="327115958" sldId="329"/>
        </pc:sldMkLst>
      </pc:sldChg>
      <pc:sldChg chg="add del">
        <pc:chgData name="Михаил Попов" userId="1ff28dec684c2c56" providerId="LiveId" clId="{6102B871-8592-4EDB-9B45-83CA4737B012}" dt="2019-09-02T20:25:14.398" v="3662" actId="2696"/>
        <pc:sldMkLst>
          <pc:docMk/>
          <pc:sldMk cId="793861250" sldId="330"/>
        </pc:sldMkLst>
      </pc:sldChg>
    </pc:docChg>
  </pc:docChgLst>
  <pc:docChgLst>
    <pc:chgData name="Михаил Попов" userId="1ff28dec684c2c56" providerId="LiveId" clId="{FD561930-EEDA-4215-9C06-CCBEC0071F2F}"/>
    <pc:docChg chg="undo custSel modSld">
      <pc:chgData name="Михаил Попов" userId="1ff28dec684c2c56" providerId="LiveId" clId="{FD561930-EEDA-4215-9C06-CCBEC0071F2F}" dt="2021-09-03T09:57:27.066" v="16" actId="404"/>
      <pc:docMkLst>
        <pc:docMk/>
      </pc:docMkLst>
      <pc:sldChg chg="modSp mod">
        <pc:chgData name="Михаил Попов" userId="1ff28dec684c2c56" providerId="LiveId" clId="{FD561930-EEDA-4215-9C06-CCBEC0071F2F}" dt="2021-09-03T09:57:27.066" v="16" actId="404"/>
        <pc:sldMkLst>
          <pc:docMk/>
          <pc:sldMk cId="2122615093" sldId="330"/>
        </pc:sldMkLst>
        <pc:spChg chg="mod">
          <ac:chgData name="Михаил Попов" userId="1ff28dec684c2c56" providerId="LiveId" clId="{FD561930-EEDA-4215-9C06-CCBEC0071F2F}" dt="2021-09-03T09:57:27.066" v="16" actId="404"/>
          <ac:spMkLst>
            <pc:docMk/>
            <pc:sldMk cId="2122615093" sldId="330"/>
            <ac:spMk id="3" creationId="{AED9A594-644C-4DD5-B5DE-A8D3C00077E8}"/>
          </ac:spMkLst>
        </pc:spChg>
      </pc:sldChg>
      <pc:sldChg chg="modSp mod">
        <pc:chgData name="Михаил Попов" userId="1ff28dec684c2c56" providerId="LiveId" clId="{FD561930-EEDA-4215-9C06-CCBEC0071F2F}" dt="2021-09-03T09:56:30.535" v="1" actId="20577"/>
        <pc:sldMkLst>
          <pc:docMk/>
          <pc:sldMk cId="4166610191" sldId="411"/>
        </pc:sldMkLst>
        <pc:spChg chg="mod">
          <ac:chgData name="Михаил Попов" userId="1ff28dec684c2c56" providerId="LiveId" clId="{FD561930-EEDA-4215-9C06-CCBEC0071F2F}" dt="2021-09-03T09:56:30.535" v="1" actId="20577"/>
          <ac:spMkLst>
            <pc:docMk/>
            <pc:sldMk cId="4166610191" sldId="411"/>
            <ac:spMk id="3" creationId="{2AF395B8-6AC7-4E67-BA04-C8C9C98B5C49}"/>
          </ac:spMkLst>
        </pc:spChg>
      </pc:sldChg>
    </pc:docChg>
  </pc:docChgLst>
  <pc:docChgLst>
    <pc:chgData name="Михаил Попов" userId="1ff28dec684c2c56" providerId="LiveId" clId="{83F99109-6B9D-4ECF-81B9-D337DD6D9D36}"/>
    <pc:docChg chg="modSld">
      <pc:chgData name="Михаил Попов" userId="1ff28dec684c2c56" providerId="LiveId" clId="{83F99109-6B9D-4ECF-81B9-D337DD6D9D36}" dt="2021-09-03T09:58:21.913" v="1" actId="20577"/>
      <pc:docMkLst>
        <pc:docMk/>
      </pc:docMkLst>
      <pc:sldChg chg="modSp mod">
        <pc:chgData name="Михаил Попов" userId="1ff28dec684c2c56" providerId="LiveId" clId="{83F99109-6B9D-4ECF-81B9-D337DD6D9D36}" dt="2021-09-03T09:58:21.913" v="1" actId="20577"/>
        <pc:sldMkLst>
          <pc:docMk/>
          <pc:sldMk cId="4166610191" sldId="411"/>
        </pc:sldMkLst>
        <pc:spChg chg="mod">
          <ac:chgData name="Михаил Попов" userId="1ff28dec684c2c56" providerId="LiveId" clId="{83F99109-6B9D-4ECF-81B9-D337DD6D9D36}" dt="2021-09-03T09:58:21.913" v="1" actId="20577"/>
          <ac:spMkLst>
            <pc:docMk/>
            <pc:sldMk cId="4166610191" sldId="411"/>
            <ac:spMk id="3" creationId="{2AF395B8-6AC7-4E67-BA04-C8C9C98B5C4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08B8AF-4FD1-45BE-A398-E6A3061981E7}" type="datetimeFigureOut">
              <a:rPr lang="ru-RU" smtClean="0"/>
              <a:t>08.02.2024 чт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3CC3F-A5EC-467F-8A02-17682D8B0B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220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FC1EAE-12C4-494A-A8EC-AD76A15669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34DF934-32A5-4631-9C50-EA3A65722B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7FF31B-41B3-435C-94CB-AB47683F8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9D09-2997-4505-94C9-8C3B34261CB3}" type="datetime1">
              <a:rPr lang="ru-RU" smtClean="0"/>
              <a:t>08.02.2024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056CA5C-0197-4DB1-BB80-809B1EBE4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DC97E0-5E39-462D-B05C-308D1AC32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9748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51FB55-6841-4CF0-B98E-FD9F844C0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0D9C2A3-22C8-4E32-9CF2-860E3EFC8B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8686F8-10AA-4F03-876C-3C821A6FB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B8960-67F4-4440-B34C-86ED609D47E2}" type="datetime1">
              <a:rPr lang="ru-RU" smtClean="0"/>
              <a:t>08.02.2024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CE7A62-7FA1-4DB8-830A-582818311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0A33C5-14F0-4E49-B344-C192051F1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9585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60B2EE0-2614-43E8-A2DF-6306F9B543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37E123D-D40F-49C6-A7D2-02951A1591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947F73-B5B1-43A2-8DA1-C1B073FD5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52D61-79C3-4AA8-8D55-669EA1FCCDF1}" type="datetime1">
              <a:rPr lang="ru-RU" smtClean="0"/>
              <a:t>08.02.2024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31A846-D723-4FF2-A1BD-029476F03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910533-67AA-436E-8A80-4B2D493A2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1124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B7787F-4862-432A-A859-3D676BB3A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CA66F2-BF9E-44AF-88BA-89FDED3D6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56A7104-3D39-4663-A1AA-FAA65B72C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C5A15-ED09-496E-A9AB-FB3E1122E394}" type="datetime1">
              <a:rPr lang="ru-RU" smtClean="0"/>
              <a:t>08.02.2024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456732-0352-41F1-8D01-8BC67BE97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F7FFFE-CAD2-49AD-9DF1-DF7CE1927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4450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838154-AB0D-42C3-AE57-E004138A5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EE5B23C-C22C-4C71-A606-2BB672351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CD6821-FC47-4678-8513-0176C9B87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95F-5A79-4C5C-AA9E-7C76EB316D16}" type="datetime1">
              <a:rPr lang="ru-RU" smtClean="0"/>
              <a:t>08.02.2024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1F1BBB-B329-487E-B641-B83247833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B3A6B4D-B78B-4FB6-9B89-78620D0BA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0250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7EFDB1-C32A-4942-ACCC-7CC26CFA5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F39AEB-06D4-466F-92A5-233C44607F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375B72A-9949-4D29-8A13-E9DEA609F2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511A91B-01A4-4E93-ADAC-963E73F72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4E86E-528F-4AE8-B8DE-BFEC6A7AA00C}" type="datetime1">
              <a:rPr lang="ru-RU" smtClean="0"/>
              <a:t>08.02.2024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1230FC8-5DC9-4E21-B23B-D073BB9A2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F501CAF-7A77-4D73-8B2B-310E15DB1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7345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189EF3-4BC9-46E9-99B4-6DB3A9F79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F8C8DE4-79FF-4493-961D-091DFA44E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A9B034B-20ED-42C6-8800-F170B83F75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E4757BF-173F-4489-A038-D7AAF9C236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5782E70-A884-4F81-8EC5-14E4D67B7A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92E00A3-CEFE-4D88-AB37-12C63B50D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6826C-C481-4593-88FB-58206C0B0472}" type="datetime1">
              <a:rPr lang="ru-RU" smtClean="0"/>
              <a:t>08.02.2024 чт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3A9AC64-7FC9-4117-8CBD-B82E37DD6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52BD240-FFF7-49CE-9F94-1E264B0E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3313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E7D5EF-A888-4D73-B26B-ED8D3759F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3388423-9C11-423E-9519-76168C3B3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B0A7A-E487-4007-A306-29F2E3FD907C}" type="datetime1">
              <a:rPr lang="ru-RU" smtClean="0"/>
              <a:t>08.02.2024 чт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0199516-3C39-4208-8DA0-C0CDF0F76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ECAF121-3302-48D1-9FAA-773E59FEF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3467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6D1D223-84F1-472A-9A5B-505B220CA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9BA75-8F2F-41CD-A73A-E071CC502E07}" type="datetime1">
              <a:rPr lang="ru-RU" smtClean="0"/>
              <a:t>08.02.2024 чт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F5BA662-44B9-4EBA-8327-B567EBCB3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B50DE40-FBB1-440D-85D4-14EA4EFB7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9675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C98343-978D-4656-A95D-A8158F23A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505E3D-FA42-4619-9E1F-16D679383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CB2F9FE-4275-4C70-AF74-CCA21B6CA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862B2F0-A35C-48FB-AC37-328BB712A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3C50-6438-4163-A3B9-FD990DEA961A}" type="datetime1">
              <a:rPr lang="ru-RU" smtClean="0"/>
              <a:t>08.02.2024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A535D26-329B-4080-9392-B9440E463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5E3DCCE-5E3A-4B5C-BB23-7D67F527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9870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B670ED-072F-45DB-8A36-C9AA18BF7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3F421B6-9BB6-4D89-B0F0-16DE88D451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179D954-D46F-448F-AD1A-4CF546B113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B27BE1C-31C5-4511-9B6A-AABBE43F8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720CF-448D-4334-977E-0FF579550350}" type="datetime1">
              <a:rPr lang="ru-RU" smtClean="0"/>
              <a:t>08.02.2024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0983C3A-9CC9-42A3-8EAF-26636E9BF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74A741E-2A12-4DDE-8FD9-E2CFE9BB5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6248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4FE405-46F7-4424-94E7-F538B7F5E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9218FB1-D76B-4C31-BD48-8B96EF82FE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4E0492-03C4-4FDF-B52A-4900314F9D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9CF11-0176-4FF8-9CC3-65E1EC3C9FBB}" type="datetime1">
              <a:rPr lang="ru-RU" smtClean="0"/>
              <a:t>08.02.2024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B11914-0804-4BBE-AA01-B773D68836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8C93C4-92B2-4F4F-9E18-8481B2A58A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573F6-8AF7-4DD0-B06C-354E9316A8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087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8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2.jpeg"/><Relationship Id="rId7" Type="http://schemas.openxmlformats.org/officeDocument/2006/relationships/image" Target="../media/image17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1.jpeg"/><Relationship Id="rId9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2.jpeg"/><Relationship Id="rId7" Type="http://schemas.openxmlformats.org/officeDocument/2006/relationships/image" Target="../media/image17.jpeg"/><Relationship Id="rId12" Type="http://schemas.openxmlformats.org/officeDocument/2006/relationships/image" Target="../media/image23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2.png"/><Relationship Id="rId5" Type="http://schemas.openxmlformats.org/officeDocument/2006/relationships/image" Target="../media/image15.jpeg"/><Relationship Id="rId10" Type="http://schemas.openxmlformats.org/officeDocument/2006/relationships/image" Target="../media/image21.png"/><Relationship Id="rId4" Type="http://schemas.openxmlformats.org/officeDocument/2006/relationships/image" Target="../media/image11.jpeg"/><Relationship Id="rId9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3.jpeg"/><Relationship Id="rId3" Type="http://schemas.openxmlformats.org/officeDocument/2006/relationships/image" Target="../media/image19.jpeg"/><Relationship Id="rId7" Type="http://schemas.openxmlformats.org/officeDocument/2006/relationships/image" Target="../media/image16.jpeg"/><Relationship Id="rId12" Type="http://schemas.openxmlformats.org/officeDocument/2006/relationships/image" Target="../media/image22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1.png"/><Relationship Id="rId5" Type="http://schemas.openxmlformats.org/officeDocument/2006/relationships/image" Target="../media/image11.jpeg"/><Relationship Id="rId10" Type="http://schemas.openxmlformats.org/officeDocument/2006/relationships/image" Target="../media/image20.jpeg"/><Relationship Id="rId4" Type="http://schemas.openxmlformats.org/officeDocument/2006/relationships/image" Target="../media/image12.jpeg"/><Relationship Id="rId9" Type="http://schemas.openxmlformats.org/officeDocument/2006/relationships/image" Target="../media/image18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3.jpeg"/><Relationship Id="rId3" Type="http://schemas.openxmlformats.org/officeDocument/2006/relationships/image" Target="../media/image19.jpeg"/><Relationship Id="rId7" Type="http://schemas.openxmlformats.org/officeDocument/2006/relationships/image" Target="../media/image16.jpeg"/><Relationship Id="rId12" Type="http://schemas.openxmlformats.org/officeDocument/2006/relationships/image" Target="../media/image22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1.png"/><Relationship Id="rId5" Type="http://schemas.openxmlformats.org/officeDocument/2006/relationships/image" Target="../media/image11.jpeg"/><Relationship Id="rId10" Type="http://schemas.openxmlformats.org/officeDocument/2006/relationships/image" Target="../media/image20.jpeg"/><Relationship Id="rId4" Type="http://schemas.openxmlformats.org/officeDocument/2006/relationships/image" Target="../media/image12.jpeg"/><Relationship Id="rId9" Type="http://schemas.openxmlformats.org/officeDocument/2006/relationships/image" Target="../media/image18.jpeg"/><Relationship Id="rId14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9749" y="2032840"/>
            <a:ext cx="8152496" cy="1795516"/>
          </a:xfrm>
        </p:spPr>
        <p:txBody>
          <a:bodyPr>
            <a:normAutofit fontScale="90000"/>
          </a:bodyPr>
          <a:lstStyle/>
          <a:p>
            <a:pPr defTabSz="457200"/>
            <a:r>
              <a:rPr lang="ru-RU" b="1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Архитектуры процессорных систем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AF395B8-6AC7-4E67-BA04-C8C9C98B5C49}"/>
              </a:ext>
            </a:extLst>
          </p:cNvPr>
          <p:cNvSpPr txBox="1">
            <a:spLocks/>
          </p:cNvSpPr>
          <p:nvPr/>
        </p:nvSpPr>
        <p:spPr>
          <a:xfrm>
            <a:off x="1041618" y="5455320"/>
            <a:ext cx="10108758" cy="906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Цикл из 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24</a:t>
            </a:r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 лекций о цифровой схемотехнике, способах построения и архитектуре компьютеров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391946-BEAC-4108-B06B-837252A1CD04}"/>
              </a:ext>
            </a:extLst>
          </p:cNvPr>
          <p:cNvSpPr txBox="1">
            <a:spLocks/>
          </p:cNvSpPr>
          <p:nvPr/>
        </p:nvSpPr>
        <p:spPr>
          <a:xfrm>
            <a:off x="1656308" y="4521882"/>
            <a:ext cx="8879378" cy="681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Лекция 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1</a:t>
            </a:r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. Вводная</a:t>
            </a: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785057-CF99-470C-BD80-AABF20C0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3" b="32555"/>
          <a:stretch/>
        </p:blipFill>
        <p:spPr>
          <a:xfrm>
            <a:off x="4666088" y="582339"/>
            <a:ext cx="2859819" cy="10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1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ÐÐ°ÑÑÐ¸Ð½ÐºÐ¸ Ð¿Ð¾ Ð·Ð°Ð¿ÑÐ¾ÑÑ atanasoff-berry computer (abc)">
            <a:extLst>
              <a:ext uri="{FF2B5EF4-FFF2-40B4-BE49-F238E27FC236}">
                <a16:creationId xmlns:a16="http://schemas.microsoft.com/office/drawing/2014/main" id="{DE611B0D-CE61-4FFE-9113-30ACA9B4F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026" y="746140"/>
            <a:ext cx="2461838" cy="164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6725C427-814C-40B1-9612-4AE581BB7BB1}"/>
              </a:ext>
            </a:extLst>
          </p:cNvPr>
          <p:cNvCxnSpPr>
            <a:cxnSpLocks/>
          </p:cNvCxnSpPr>
          <p:nvPr/>
        </p:nvCxnSpPr>
        <p:spPr>
          <a:xfrm flipV="1">
            <a:off x="4136078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A47DB938-08FD-4470-BEAB-39DA0C3BA9D5}"/>
              </a:ext>
            </a:extLst>
          </p:cNvPr>
          <p:cNvCxnSpPr>
            <a:cxnSpLocks/>
          </p:cNvCxnSpPr>
          <p:nvPr/>
        </p:nvCxnSpPr>
        <p:spPr>
          <a:xfrm flipV="1">
            <a:off x="5494280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69F79CEA-9842-442B-A099-B32095E07517}"/>
              </a:ext>
            </a:extLst>
          </p:cNvPr>
          <p:cNvCxnSpPr>
            <a:cxnSpLocks/>
          </p:cNvCxnSpPr>
          <p:nvPr/>
        </p:nvCxnSpPr>
        <p:spPr>
          <a:xfrm flipV="1">
            <a:off x="6852483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DBDBC570-A49B-43FB-8982-94BDAA2CAEF6}"/>
              </a:ext>
            </a:extLst>
          </p:cNvPr>
          <p:cNvCxnSpPr>
            <a:cxnSpLocks/>
          </p:cNvCxnSpPr>
          <p:nvPr/>
        </p:nvCxnSpPr>
        <p:spPr>
          <a:xfrm flipV="1">
            <a:off x="8209010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D36C071A-80A1-4259-B555-8D27EA389B50}"/>
              </a:ext>
            </a:extLst>
          </p:cNvPr>
          <p:cNvCxnSpPr>
            <a:cxnSpLocks/>
          </p:cNvCxnSpPr>
          <p:nvPr/>
        </p:nvCxnSpPr>
        <p:spPr>
          <a:xfrm flipV="1">
            <a:off x="9567213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BB04E9D-4989-4AEE-A53D-CDFA00C2DAB6}"/>
              </a:ext>
            </a:extLst>
          </p:cNvPr>
          <p:cNvSpPr txBox="1"/>
          <p:nvPr/>
        </p:nvSpPr>
        <p:spPr>
          <a:xfrm>
            <a:off x="3809706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1950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DDF7B1-1EFA-410A-876E-843EEBA1A96A}"/>
              </a:ext>
            </a:extLst>
          </p:cNvPr>
          <p:cNvSpPr txBox="1"/>
          <p:nvPr/>
        </p:nvSpPr>
        <p:spPr>
          <a:xfrm>
            <a:off x="5166233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6</a:t>
            </a:r>
            <a:r>
              <a:rPr lang="en-US" dirty="0"/>
              <a:t>0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46CB5E-1397-4B46-BCFC-1DBF14594366}"/>
              </a:ext>
            </a:extLst>
          </p:cNvPr>
          <p:cNvSpPr txBox="1"/>
          <p:nvPr/>
        </p:nvSpPr>
        <p:spPr>
          <a:xfrm>
            <a:off x="6524435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7</a:t>
            </a:r>
            <a:r>
              <a:rPr lang="en-US" dirty="0"/>
              <a:t>0</a:t>
            </a:r>
            <a:endParaRPr lang="ru-R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4149C6-B9D3-4FC0-827F-C59D79051C17}"/>
              </a:ext>
            </a:extLst>
          </p:cNvPr>
          <p:cNvSpPr txBox="1"/>
          <p:nvPr/>
        </p:nvSpPr>
        <p:spPr>
          <a:xfrm>
            <a:off x="7882639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8</a:t>
            </a:r>
            <a:r>
              <a:rPr lang="en-US" dirty="0"/>
              <a:t>0</a:t>
            </a:r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7DFFDF-8261-46AD-B3B8-92F1C5B0C6CB}"/>
              </a:ext>
            </a:extLst>
          </p:cNvPr>
          <p:cNvSpPr txBox="1"/>
          <p:nvPr/>
        </p:nvSpPr>
        <p:spPr>
          <a:xfrm>
            <a:off x="9240841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9</a:t>
            </a:r>
            <a:r>
              <a:rPr lang="en-US" dirty="0"/>
              <a:t>0</a:t>
            </a:r>
            <a:endParaRPr lang="ru-RU" dirty="0"/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A5BEA0AC-1FC8-485A-B831-719B0433727B}"/>
              </a:ext>
            </a:extLst>
          </p:cNvPr>
          <p:cNvCxnSpPr>
            <a:cxnSpLocks/>
          </p:cNvCxnSpPr>
          <p:nvPr/>
        </p:nvCxnSpPr>
        <p:spPr>
          <a:xfrm flipV="1">
            <a:off x="2777874" y="6164174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6D01EFA-5DC7-4269-B0F8-B5632B1CE68E}"/>
              </a:ext>
            </a:extLst>
          </p:cNvPr>
          <p:cNvSpPr txBox="1"/>
          <p:nvPr/>
        </p:nvSpPr>
        <p:spPr>
          <a:xfrm>
            <a:off x="2451502" y="634199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4</a:t>
            </a:r>
            <a:r>
              <a:rPr lang="en-US" dirty="0"/>
              <a:t>0</a:t>
            </a:r>
            <a:endParaRPr lang="ru-RU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D550A927-93ED-4D4D-8A66-42FE3A2B4EBA}"/>
              </a:ext>
            </a:extLst>
          </p:cNvPr>
          <p:cNvSpPr/>
          <p:nvPr/>
        </p:nvSpPr>
        <p:spPr>
          <a:xfrm>
            <a:off x="-40885" y="3140610"/>
            <a:ext cx="2077886" cy="219053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824F0102-2BF9-4CA5-830F-7D0151F8A066}"/>
              </a:ext>
            </a:extLst>
          </p:cNvPr>
          <p:cNvSpPr/>
          <p:nvPr/>
        </p:nvSpPr>
        <p:spPr>
          <a:xfrm>
            <a:off x="1744723" y="502881"/>
            <a:ext cx="2461838" cy="21905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37D92FB2-EEAA-4724-BAA1-0A4BB6FD6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7"/>
          <a:stretch/>
        </p:blipFill>
        <p:spPr bwMode="auto">
          <a:xfrm>
            <a:off x="0" y="3332359"/>
            <a:ext cx="1993129" cy="178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Прямая соединительная линия 69">
            <a:extLst>
              <a:ext uri="{FF2B5EF4-FFF2-40B4-BE49-F238E27FC236}">
                <a16:creationId xmlns:a16="http://schemas.microsoft.com/office/drawing/2014/main" id="{6CAB0AE2-35DD-48D8-BB83-9B022FB6AEAD}"/>
              </a:ext>
            </a:extLst>
          </p:cNvPr>
          <p:cNvCxnSpPr>
            <a:cxnSpLocks/>
          </p:cNvCxnSpPr>
          <p:nvPr/>
        </p:nvCxnSpPr>
        <p:spPr>
          <a:xfrm>
            <a:off x="2371411" y="2693419"/>
            <a:ext cx="0" cy="347224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15B80E3D-0174-4E9F-AB73-9085D43518D7}"/>
              </a:ext>
            </a:extLst>
          </p:cNvPr>
          <p:cNvCxnSpPr>
            <a:cxnSpLocks/>
          </p:cNvCxnSpPr>
          <p:nvPr/>
        </p:nvCxnSpPr>
        <p:spPr>
          <a:xfrm>
            <a:off x="627529" y="6176682"/>
            <a:ext cx="10936941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1E239090-BC92-450B-A17C-C704D2276F1E}"/>
              </a:ext>
            </a:extLst>
          </p:cNvPr>
          <p:cNvSpPr txBox="1"/>
          <p:nvPr/>
        </p:nvSpPr>
        <p:spPr>
          <a:xfrm>
            <a:off x="2342635" y="5732416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19</a:t>
            </a:r>
            <a:r>
              <a:rPr lang="ru-RU" sz="1600" b="1" dirty="0">
                <a:solidFill>
                  <a:srgbClr val="FF0000"/>
                </a:solidFill>
              </a:rPr>
              <a:t>37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BE350BC-2888-4516-98F9-7F6591316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5008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54064E-E2B3-40EB-B2E7-F25344DF4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Принципы фон Ней	мана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B84C8B-11CC-4D9F-9F06-B81CE2AD5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Двоичное кодирование</a:t>
            </a:r>
          </a:p>
          <a:p>
            <a:r>
              <a:rPr lang="ru-RU" dirty="0"/>
              <a:t>Адресуемость памяти</a:t>
            </a:r>
          </a:p>
          <a:p>
            <a:r>
              <a:rPr lang="ru-RU" dirty="0"/>
              <a:t>Последовательное программное управление</a:t>
            </a:r>
          </a:p>
          <a:p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Однородность памяти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9C1D324-5B9D-4956-8405-82F0A499F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489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112AA1-CFCF-414E-857F-BA3ACFE29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Машина с хранимой в памяти программой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0CD448E-63CE-4349-8B9C-BC7DCB083F57}"/>
              </a:ext>
            </a:extLst>
          </p:cNvPr>
          <p:cNvSpPr/>
          <p:nvPr/>
        </p:nvSpPr>
        <p:spPr>
          <a:xfrm>
            <a:off x="3207099" y="3233024"/>
            <a:ext cx="1838848" cy="14771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Central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Processing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Unit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3C8ABA6-DAFC-4980-BFDB-D21D546FF066}"/>
              </a:ext>
            </a:extLst>
          </p:cNvPr>
          <p:cNvSpPr/>
          <p:nvPr/>
        </p:nvSpPr>
        <p:spPr>
          <a:xfrm>
            <a:off x="6301991" y="5806672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606CEF5-DF8D-405D-A7D0-E29230AEAC84}"/>
              </a:ext>
            </a:extLst>
          </p:cNvPr>
          <p:cNvSpPr/>
          <p:nvPr/>
        </p:nvSpPr>
        <p:spPr>
          <a:xfrm>
            <a:off x="6301991" y="5565512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1FBB376-04C4-476E-BBB5-0C4DD24DBB86}"/>
              </a:ext>
            </a:extLst>
          </p:cNvPr>
          <p:cNvSpPr/>
          <p:nvPr/>
        </p:nvSpPr>
        <p:spPr>
          <a:xfrm>
            <a:off x="6301991" y="5324352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231D276-FE1C-481B-93D2-8F5F93C2C640}"/>
              </a:ext>
            </a:extLst>
          </p:cNvPr>
          <p:cNvSpPr/>
          <p:nvPr/>
        </p:nvSpPr>
        <p:spPr>
          <a:xfrm>
            <a:off x="6301991" y="5083192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42C498E-B8FF-43E1-B7E5-8AC11EE0B483}"/>
              </a:ext>
            </a:extLst>
          </p:cNvPr>
          <p:cNvSpPr/>
          <p:nvPr/>
        </p:nvSpPr>
        <p:spPr>
          <a:xfrm>
            <a:off x="6301991" y="4842032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FE0F0F1-AD04-4B22-B08A-EE31D64A7C12}"/>
              </a:ext>
            </a:extLst>
          </p:cNvPr>
          <p:cNvSpPr/>
          <p:nvPr/>
        </p:nvSpPr>
        <p:spPr>
          <a:xfrm>
            <a:off x="6301991" y="4600872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CCBE5C8-AC6C-4DCA-BE6D-7597C6D6D4BF}"/>
              </a:ext>
            </a:extLst>
          </p:cNvPr>
          <p:cNvSpPr/>
          <p:nvPr/>
        </p:nvSpPr>
        <p:spPr>
          <a:xfrm>
            <a:off x="6301991" y="4359712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54252B8-FD36-42C4-8144-231600A5D190}"/>
              </a:ext>
            </a:extLst>
          </p:cNvPr>
          <p:cNvSpPr/>
          <p:nvPr/>
        </p:nvSpPr>
        <p:spPr>
          <a:xfrm>
            <a:off x="6301991" y="4118552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8573681-FFF6-4D61-9A40-14B7146EE5BD}"/>
              </a:ext>
            </a:extLst>
          </p:cNvPr>
          <p:cNvSpPr/>
          <p:nvPr/>
        </p:nvSpPr>
        <p:spPr>
          <a:xfrm>
            <a:off x="6301991" y="3877392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77A62425-D083-46BE-9FD6-69DF8E472CC4}"/>
              </a:ext>
            </a:extLst>
          </p:cNvPr>
          <p:cNvSpPr/>
          <p:nvPr/>
        </p:nvSpPr>
        <p:spPr>
          <a:xfrm>
            <a:off x="6301991" y="3636232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instruction</a:t>
            </a:r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DE5F4DB-D458-4378-85F1-BD72B49F022F}"/>
              </a:ext>
            </a:extLst>
          </p:cNvPr>
          <p:cNvSpPr/>
          <p:nvPr/>
        </p:nvSpPr>
        <p:spPr>
          <a:xfrm>
            <a:off x="6301991" y="3395072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instruction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32B608C8-8AD8-46DF-8989-1343B08BC0C8}"/>
              </a:ext>
            </a:extLst>
          </p:cNvPr>
          <p:cNvSpPr/>
          <p:nvPr/>
        </p:nvSpPr>
        <p:spPr>
          <a:xfrm>
            <a:off x="6301991" y="3153912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instruction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A85244D-9AAC-4C79-BCA0-807801658333}"/>
              </a:ext>
            </a:extLst>
          </p:cNvPr>
          <p:cNvSpPr/>
          <p:nvPr/>
        </p:nvSpPr>
        <p:spPr>
          <a:xfrm>
            <a:off x="6301991" y="2912752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instruction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2B76062-B425-4280-8ABE-DDFE81E7EF97}"/>
              </a:ext>
            </a:extLst>
          </p:cNvPr>
          <p:cNvSpPr/>
          <p:nvPr/>
        </p:nvSpPr>
        <p:spPr>
          <a:xfrm>
            <a:off x="6301991" y="2671592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BDE918F6-9608-4D9F-9A36-9E7CA6E8D946}"/>
              </a:ext>
            </a:extLst>
          </p:cNvPr>
          <p:cNvSpPr/>
          <p:nvPr/>
        </p:nvSpPr>
        <p:spPr>
          <a:xfrm>
            <a:off x="6301991" y="1891654"/>
            <a:ext cx="2279301" cy="7799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Main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686232C1-C5F5-415F-9F21-7AEFD5F80088}"/>
              </a:ext>
            </a:extLst>
          </p:cNvPr>
          <p:cNvCxnSpPr>
            <a:stCxn id="4" idx="3"/>
          </p:cNvCxnSpPr>
          <p:nvPr/>
        </p:nvCxnSpPr>
        <p:spPr>
          <a:xfrm>
            <a:off x="5045947" y="3971578"/>
            <a:ext cx="125604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73E9B2E-C34E-47D7-B11B-3BB7FB1A5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5930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112AA1-CFCF-414E-857F-BA3ACFE29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Машина с хранимой в памяти программой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0CD448E-63CE-4349-8B9C-BC7DCB083F57}"/>
              </a:ext>
            </a:extLst>
          </p:cNvPr>
          <p:cNvSpPr/>
          <p:nvPr/>
        </p:nvSpPr>
        <p:spPr>
          <a:xfrm>
            <a:off x="721807" y="3253121"/>
            <a:ext cx="1838848" cy="14771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Central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Processing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Unit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3C8ABA6-DAFC-4980-BFDB-D21D546FF066}"/>
              </a:ext>
            </a:extLst>
          </p:cNvPr>
          <p:cNvSpPr/>
          <p:nvPr/>
        </p:nvSpPr>
        <p:spPr>
          <a:xfrm>
            <a:off x="3816699" y="5826769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606CEF5-DF8D-405D-A7D0-E29230AEAC84}"/>
              </a:ext>
            </a:extLst>
          </p:cNvPr>
          <p:cNvSpPr/>
          <p:nvPr/>
        </p:nvSpPr>
        <p:spPr>
          <a:xfrm>
            <a:off x="3816699" y="5585609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1FBB376-04C4-476E-BBB5-0C4DD24DBB86}"/>
              </a:ext>
            </a:extLst>
          </p:cNvPr>
          <p:cNvSpPr/>
          <p:nvPr/>
        </p:nvSpPr>
        <p:spPr>
          <a:xfrm>
            <a:off x="3816699" y="5344449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231D276-FE1C-481B-93D2-8F5F93C2C640}"/>
              </a:ext>
            </a:extLst>
          </p:cNvPr>
          <p:cNvSpPr/>
          <p:nvPr/>
        </p:nvSpPr>
        <p:spPr>
          <a:xfrm>
            <a:off x="3816699" y="5103289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42C498E-B8FF-43E1-B7E5-8AC11EE0B483}"/>
              </a:ext>
            </a:extLst>
          </p:cNvPr>
          <p:cNvSpPr/>
          <p:nvPr/>
        </p:nvSpPr>
        <p:spPr>
          <a:xfrm>
            <a:off x="3816699" y="4862129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FE0F0F1-AD04-4B22-B08A-EE31D64A7C12}"/>
              </a:ext>
            </a:extLst>
          </p:cNvPr>
          <p:cNvSpPr/>
          <p:nvPr/>
        </p:nvSpPr>
        <p:spPr>
          <a:xfrm>
            <a:off x="3816699" y="4620969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CCBE5C8-AC6C-4DCA-BE6D-7597C6D6D4BF}"/>
              </a:ext>
            </a:extLst>
          </p:cNvPr>
          <p:cNvSpPr/>
          <p:nvPr/>
        </p:nvSpPr>
        <p:spPr>
          <a:xfrm>
            <a:off x="3816699" y="4379809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54252B8-FD36-42C4-8144-231600A5D190}"/>
              </a:ext>
            </a:extLst>
          </p:cNvPr>
          <p:cNvSpPr/>
          <p:nvPr/>
        </p:nvSpPr>
        <p:spPr>
          <a:xfrm>
            <a:off x="3816699" y="4138649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8573681-FFF6-4D61-9A40-14B7146EE5BD}"/>
              </a:ext>
            </a:extLst>
          </p:cNvPr>
          <p:cNvSpPr/>
          <p:nvPr/>
        </p:nvSpPr>
        <p:spPr>
          <a:xfrm>
            <a:off x="3816699" y="3897489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77A62425-D083-46BE-9FD6-69DF8E472CC4}"/>
              </a:ext>
            </a:extLst>
          </p:cNvPr>
          <p:cNvSpPr/>
          <p:nvPr/>
        </p:nvSpPr>
        <p:spPr>
          <a:xfrm>
            <a:off x="3816699" y="3656329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instruction</a:t>
            </a:r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DE5F4DB-D458-4378-85F1-BD72B49F022F}"/>
              </a:ext>
            </a:extLst>
          </p:cNvPr>
          <p:cNvSpPr/>
          <p:nvPr/>
        </p:nvSpPr>
        <p:spPr>
          <a:xfrm>
            <a:off x="3816699" y="3415169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instruction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32B608C8-8AD8-46DF-8989-1343B08BC0C8}"/>
              </a:ext>
            </a:extLst>
          </p:cNvPr>
          <p:cNvSpPr/>
          <p:nvPr/>
        </p:nvSpPr>
        <p:spPr>
          <a:xfrm>
            <a:off x="3816699" y="3174009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instruction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A85244D-9AAC-4C79-BCA0-807801658333}"/>
              </a:ext>
            </a:extLst>
          </p:cNvPr>
          <p:cNvSpPr/>
          <p:nvPr/>
        </p:nvSpPr>
        <p:spPr>
          <a:xfrm>
            <a:off x="3816699" y="2932849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instruction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2B76062-B425-4280-8ABE-DDFE81E7EF97}"/>
              </a:ext>
            </a:extLst>
          </p:cNvPr>
          <p:cNvSpPr/>
          <p:nvPr/>
        </p:nvSpPr>
        <p:spPr>
          <a:xfrm>
            <a:off x="3816699" y="2691689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BDE918F6-9608-4D9F-9A36-9E7CA6E8D946}"/>
              </a:ext>
            </a:extLst>
          </p:cNvPr>
          <p:cNvSpPr/>
          <p:nvPr/>
        </p:nvSpPr>
        <p:spPr>
          <a:xfrm>
            <a:off x="3816699" y="1911751"/>
            <a:ext cx="2279301" cy="7799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Main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686232C1-C5F5-415F-9F21-7AEFD5F80088}"/>
              </a:ext>
            </a:extLst>
          </p:cNvPr>
          <p:cNvCxnSpPr>
            <a:stCxn id="4" idx="3"/>
          </p:cNvCxnSpPr>
          <p:nvPr/>
        </p:nvCxnSpPr>
        <p:spPr>
          <a:xfrm>
            <a:off x="2560655" y="3991675"/>
            <a:ext cx="125604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D4CED15D-01C1-4BE0-BAD0-57109CFB4C32}"/>
              </a:ext>
            </a:extLst>
          </p:cNvPr>
          <p:cNvSpPr/>
          <p:nvPr/>
        </p:nvSpPr>
        <p:spPr>
          <a:xfrm>
            <a:off x="7787472" y="2575170"/>
            <a:ext cx="3386295" cy="38996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Выборка команды из памяти</a:t>
            </a:r>
          </a:p>
        </p:txBody>
      </p: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19366720-BD04-41C8-B035-083FCA7A3150}"/>
              </a:ext>
            </a:extLst>
          </p:cNvPr>
          <p:cNvGrpSpPr/>
          <p:nvPr/>
        </p:nvGrpSpPr>
        <p:grpSpPr>
          <a:xfrm>
            <a:off x="7787471" y="2965139"/>
            <a:ext cx="3386295" cy="797884"/>
            <a:chOff x="7787471" y="2965139"/>
            <a:chExt cx="3386295" cy="797884"/>
          </a:xfrm>
        </p:grpSpPr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2418E33C-1DBE-4058-A534-6242212F7FC3}"/>
                </a:ext>
              </a:extLst>
            </p:cNvPr>
            <p:cNvSpPr/>
            <p:nvPr/>
          </p:nvSpPr>
          <p:spPr>
            <a:xfrm>
              <a:off x="7787471" y="3373054"/>
              <a:ext cx="3386295" cy="38996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Декодирование команды</a:t>
              </a:r>
            </a:p>
          </p:txBody>
        </p: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22D8CC6D-5B52-450E-95FD-4EE8C984E755}"/>
                </a:ext>
              </a:extLst>
            </p:cNvPr>
            <p:cNvCxnSpPr>
              <a:stCxn id="22" idx="2"/>
              <a:endCxn id="23" idx="0"/>
            </p:cNvCxnSpPr>
            <p:nvPr/>
          </p:nvCxnSpPr>
          <p:spPr>
            <a:xfrm flipH="1">
              <a:off x="9480619" y="2965139"/>
              <a:ext cx="1" cy="407915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9AB3BF0B-6C99-4669-9FAC-CA509F41C82A}"/>
              </a:ext>
            </a:extLst>
          </p:cNvPr>
          <p:cNvGrpSpPr/>
          <p:nvPr/>
        </p:nvGrpSpPr>
        <p:grpSpPr>
          <a:xfrm>
            <a:off x="7787470" y="3760239"/>
            <a:ext cx="3386295" cy="800668"/>
            <a:chOff x="7787470" y="3760239"/>
            <a:chExt cx="3386295" cy="800668"/>
          </a:xfrm>
        </p:grpSpPr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E60D9278-278A-4455-A22C-A26C07B93316}"/>
                </a:ext>
              </a:extLst>
            </p:cNvPr>
            <p:cNvSpPr/>
            <p:nvPr/>
          </p:nvSpPr>
          <p:spPr>
            <a:xfrm>
              <a:off x="7787470" y="4170938"/>
              <a:ext cx="3386295" cy="38996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Выполнение команды</a:t>
              </a:r>
            </a:p>
          </p:txBody>
        </p:sp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D5F3A754-2798-450D-8B20-4EB514962A2C}"/>
                </a:ext>
              </a:extLst>
            </p:cNvPr>
            <p:cNvCxnSpPr/>
            <p:nvPr/>
          </p:nvCxnSpPr>
          <p:spPr>
            <a:xfrm flipH="1">
              <a:off x="9480615" y="3760239"/>
              <a:ext cx="1" cy="407915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FA03832F-9CF6-4D4B-A264-439F0501588E}"/>
              </a:ext>
            </a:extLst>
          </p:cNvPr>
          <p:cNvGrpSpPr/>
          <p:nvPr/>
        </p:nvGrpSpPr>
        <p:grpSpPr>
          <a:xfrm>
            <a:off x="7787469" y="4554069"/>
            <a:ext cx="3386295" cy="799154"/>
            <a:chOff x="7787469" y="4554069"/>
            <a:chExt cx="3386295" cy="799154"/>
          </a:xfrm>
        </p:grpSpPr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C9628C53-C26B-4588-B435-9C4D1A479F31}"/>
                </a:ext>
              </a:extLst>
            </p:cNvPr>
            <p:cNvSpPr/>
            <p:nvPr/>
          </p:nvSpPr>
          <p:spPr>
            <a:xfrm>
              <a:off x="7787469" y="4963254"/>
              <a:ext cx="3386295" cy="38996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Запись результата в память</a:t>
              </a:r>
            </a:p>
          </p:txBody>
        </p:sp>
        <p:cxnSp>
          <p:nvCxnSpPr>
            <p:cNvPr id="28" name="Прямая со стрелкой 27">
              <a:extLst>
                <a:ext uri="{FF2B5EF4-FFF2-40B4-BE49-F238E27FC236}">
                  <a16:creationId xmlns:a16="http://schemas.microsoft.com/office/drawing/2014/main" id="{EE9563E0-5D5F-49C2-A275-EDF0E3229376}"/>
                </a:ext>
              </a:extLst>
            </p:cNvPr>
            <p:cNvCxnSpPr/>
            <p:nvPr/>
          </p:nvCxnSpPr>
          <p:spPr>
            <a:xfrm flipH="1">
              <a:off x="9480614" y="4554069"/>
              <a:ext cx="1" cy="407915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A3DD25E9-C13F-4EA2-91D2-18648B20CD68}"/>
              </a:ext>
            </a:extLst>
          </p:cNvPr>
          <p:cNvGrpSpPr/>
          <p:nvPr/>
        </p:nvGrpSpPr>
        <p:grpSpPr>
          <a:xfrm>
            <a:off x="7486021" y="2169992"/>
            <a:ext cx="1994594" cy="3582372"/>
            <a:chOff x="7486021" y="2169992"/>
            <a:chExt cx="1994594" cy="3582372"/>
          </a:xfrm>
        </p:grpSpPr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E3C05A58-2C66-4E97-811F-5F4FE749F837}"/>
                </a:ext>
              </a:extLst>
            </p:cNvPr>
            <p:cNvCxnSpPr/>
            <p:nvPr/>
          </p:nvCxnSpPr>
          <p:spPr>
            <a:xfrm flipH="1">
              <a:off x="9480614" y="2174093"/>
              <a:ext cx="1" cy="407915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7AA14A74-0575-447B-B6A6-732222160E7A}"/>
                </a:ext>
              </a:extLst>
            </p:cNvPr>
            <p:cNvCxnSpPr>
              <a:cxnSpLocks/>
            </p:cNvCxnSpPr>
            <p:nvPr/>
          </p:nvCxnSpPr>
          <p:spPr>
            <a:xfrm>
              <a:off x="7486022" y="2169992"/>
              <a:ext cx="1994592" cy="0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Прямая со стрелкой 33">
              <a:extLst>
                <a:ext uri="{FF2B5EF4-FFF2-40B4-BE49-F238E27FC236}">
                  <a16:creationId xmlns:a16="http://schemas.microsoft.com/office/drawing/2014/main" id="{B732DE15-90CF-42AC-835D-1DECF4E57B66}"/>
                </a:ext>
              </a:extLst>
            </p:cNvPr>
            <p:cNvCxnSpPr>
              <a:cxnSpLocks/>
            </p:cNvCxnSpPr>
            <p:nvPr/>
          </p:nvCxnSpPr>
          <p:spPr>
            <a:xfrm>
              <a:off x="7486022" y="5752364"/>
              <a:ext cx="1994592" cy="0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8E51A746-BD43-4F74-BAA4-36C6251B7F5C}"/>
                </a:ext>
              </a:extLst>
            </p:cNvPr>
            <p:cNvCxnSpPr/>
            <p:nvPr/>
          </p:nvCxnSpPr>
          <p:spPr>
            <a:xfrm flipH="1">
              <a:off x="9480613" y="5344449"/>
              <a:ext cx="1" cy="407915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89A39770-0AFC-4648-BDC6-2F07B8C054AB}"/>
                </a:ext>
              </a:extLst>
            </p:cNvPr>
            <p:cNvCxnSpPr>
              <a:cxnSpLocks/>
            </p:cNvCxnSpPr>
            <p:nvPr/>
          </p:nvCxnSpPr>
          <p:spPr>
            <a:xfrm>
              <a:off x="7486021" y="2174093"/>
              <a:ext cx="1" cy="3578271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F7CD1A7-4CFA-4D12-92CF-58C5B3D09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676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ÐÐ°ÑÑÐ¸Ð½ÐºÐ¸ Ð¿Ð¾ Ð·Ð°Ð¿ÑÐ¾ÑÑ atanasoff-berry computer (abc)">
            <a:extLst>
              <a:ext uri="{FF2B5EF4-FFF2-40B4-BE49-F238E27FC236}">
                <a16:creationId xmlns:a16="http://schemas.microsoft.com/office/drawing/2014/main" id="{DE611B0D-CE61-4FFE-9113-30ACA9B4F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026" y="746140"/>
            <a:ext cx="2461838" cy="164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6725C427-814C-40B1-9612-4AE581BB7BB1}"/>
              </a:ext>
            </a:extLst>
          </p:cNvPr>
          <p:cNvCxnSpPr>
            <a:cxnSpLocks/>
          </p:cNvCxnSpPr>
          <p:nvPr/>
        </p:nvCxnSpPr>
        <p:spPr>
          <a:xfrm flipV="1">
            <a:off x="4136078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A47DB938-08FD-4470-BEAB-39DA0C3BA9D5}"/>
              </a:ext>
            </a:extLst>
          </p:cNvPr>
          <p:cNvCxnSpPr>
            <a:cxnSpLocks/>
          </p:cNvCxnSpPr>
          <p:nvPr/>
        </p:nvCxnSpPr>
        <p:spPr>
          <a:xfrm flipV="1">
            <a:off x="5494280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69F79CEA-9842-442B-A099-B32095E07517}"/>
              </a:ext>
            </a:extLst>
          </p:cNvPr>
          <p:cNvCxnSpPr>
            <a:cxnSpLocks/>
          </p:cNvCxnSpPr>
          <p:nvPr/>
        </p:nvCxnSpPr>
        <p:spPr>
          <a:xfrm flipV="1">
            <a:off x="6852483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DBDBC570-A49B-43FB-8982-94BDAA2CAEF6}"/>
              </a:ext>
            </a:extLst>
          </p:cNvPr>
          <p:cNvCxnSpPr>
            <a:cxnSpLocks/>
          </p:cNvCxnSpPr>
          <p:nvPr/>
        </p:nvCxnSpPr>
        <p:spPr>
          <a:xfrm flipV="1">
            <a:off x="8209010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D36C071A-80A1-4259-B555-8D27EA389B50}"/>
              </a:ext>
            </a:extLst>
          </p:cNvPr>
          <p:cNvCxnSpPr>
            <a:cxnSpLocks/>
          </p:cNvCxnSpPr>
          <p:nvPr/>
        </p:nvCxnSpPr>
        <p:spPr>
          <a:xfrm flipV="1">
            <a:off x="9567213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BB04E9D-4989-4AEE-A53D-CDFA00C2DAB6}"/>
              </a:ext>
            </a:extLst>
          </p:cNvPr>
          <p:cNvSpPr txBox="1"/>
          <p:nvPr/>
        </p:nvSpPr>
        <p:spPr>
          <a:xfrm>
            <a:off x="3809706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1950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DDF7B1-1EFA-410A-876E-843EEBA1A96A}"/>
              </a:ext>
            </a:extLst>
          </p:cNvPr>
          <p:cNvSpPr txBox="1"/>
          <p:nvPr/>
        </p:nvSpPr>
        <p:spPr>
          <a:xfrm>
            <a:off x="5166233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6</a:t>
            </a:r>
            <a:r>
              <a:rPr lang="en-US" dirty="0"/>
              <a:t>0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46CB5E-1397-4B46-BCFC-1DBF14594366}"/>
              </a:ext>
            </a:extLst>
          </p:cNvPr>
          <p:cNvSpPr txBox="1"/>
          <p:nvPr/>
        </p:nvSpPr>
        <p:spPr>
          <a:xfrm>
            <a:off x="6524435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7</a:t>
            </a:r>
            <a:r>
              <a:rPr lang="en-US" dirty="0"/>
              <a:t>0</a:t>
            </a:r>
            <a:endParaRPr lang="ru-R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4149C6-B9D3-4FC0-827F-C59D79051C17}"/>
              </a:ext>
            </a:extLst>
          </p:cNvPr>
          <p:cNvSpPr txBox="1"/>
          <p:nvPr/>
        </p:nvSpPr>
        <p:spPr>
          <a:xfrm>
            <a:off x="7882639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8</a:t>
            </a:r>
            <a:r>
              <a:rPr lang="en-US" dirty="0"/>
              <a:t>0</a:t>
            </a:r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7DFFDF-8261-46AD-B3B8-92F1C5B0C6CB}"/>
              </a:ext>
            </a:extLst>
          </p:cNvPr>
          <p:cNvSpPr txBox="1"/>
          <p:nvPr/>
        </p:nvSpPr>
        <p:spPr>
          <a:xfrm>
            <a:off x="9240841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9</a:t>
            </a:r>
            <a:r>
              <a:rPr lang="en-US" dirty="0"/>
              <a:t>0</a:t>
            </a:r>
            <a:endParaRPr lang="ru-RU" dirty="0"/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A5BEA0AC-1FC8-485A-B831-719B0433727B}"/>
              </a:ext>
            </a:extLst>
          </p:cNvPr>
          <p:cNvCxnSpPr>
            <a:cxnSpLocks/>
          </p:cNvCxnSpPr>
          <p:nvPr/>
        </p:nvCxnSpPr>
        <p:spPr>
          <a:xfrm flipV="1">
            <a:off x="2777874" y="6164174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6D01EFA-5DC7-4269-B0F8-B5632B1CE68E}"/>
              </a:ext>
            </a:extLst>
          </p:cNvPr>
          <p:cNvSpPr txBox="1"/>
          <p:nvPr/>
        </p:nvSpPr>
        <p:spPr>
          <a:xfrm>
            <a:off x="2451502" y="634199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4</a:t>
            </a:r>
            <a:r>
              <a:rPr lang="en-US" dirty="0"/>
              <a:t>0</a:t>
            </a:r>
            <a:endParaRPr lang="ru-RU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D550A927-93ED-4D4D-8A66-42FE3A2B4EBA}"/>
              </a:ext>
            </a:extLst>
          </p:cNvPr>
          <p:cNvSpPr/>
          <p:nvPr/>
        </p:nvSpPr>
        <p:spPr>
          <a:xfrm>
            <a:off x="-40885" y="3140610"/>
            <a:ext cx="2077886" cy="219053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824F0102-2BF9-4CA5-830F-7D0151F8A066}"/>
              </a:ext>
            </a:extLst>
          </p:cNvPr>
          <p:cNvSpPr/>
          <p:nvPr/>
        </p:nvSpPr>
        <p:spPr>
          <a:xfrm>
            <a:off x="1744723" y="502881"/>
            <a:ext cx="2461838" cy="21905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37D92FB2-EEAA-4724-BAA1-0A4BB6FD6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7"/>
          <a:stretch/>
        </p:blipFill>
        <p:spPr bwMode="auto">
          <a:xfrm>
            <a:off x="0" y="3332359"/>
            <a:ext cx="1993129" cy="178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Прямая соединительная линия 69">
            <a:extLst>
              <a:ext uri="{FF2B5EF4-FFF2-40B4-BE49-F238E27FC236}">
                <a16:creationId xmlns:a16="http://schemas.microsoft.com/office/drawing/2014/main" id="{6CAB0AE2-35DD-48D8-BB83-9B022FB6AEAD}"/>
              </a:ext>
            </a:extLst>
          </p:cNvPr>
          <p:cNvCxnSpPr>
            <a:cxnSpLocks/>
          </p:cNvCxnSpPr>
          <p:nvPr/>
        </p:nvCxnSpPr>
        <p:spPr>
          <a:xfrm>
            <a:off x="2371411" y="2693419"/>
            <a:ext cx="0" cy="347224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15B80E3D-0174-4E9F-AB73-9085D43518D7}"/>
              </a:ext>
            </a:extLst>
          </p:cNvPr>
          <p:cNvCxnSpPr>
            <a:cxnSpLocks/>
          </p:cNvCxnSpPr>
          <p:nvPr/>
        </p:nvCxnSpPr>
        <p:spPr>
          <a:xfrm>
            <a:off x="627529" y="6176682"/>
            <a:ext cx="10936941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1E239090-BC92-450B-A17C-C704D2276F1E}"/>
              </a:ext>
            </a:extLst>
          </p:cNvPr>
          <p:cNvSpPr txBox="1"/>
          <p:nvPr/>
        </p:nvSpPr>
        <p:spPr>
          <a:xfrm>
            <a:off x="2342635" y="5732416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19</a:t>
            </a:r>
            <a:r>
              <a:rPr lang="ru-RU" sz="1600" b="1" dirty="0">
                <a:solidFill>
                  <a:srgbClr val="FF0000"/>
                </a:solidFill>
              </a:rPr>
              <a:t>37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BE350BC-2888-4516-98F9-7F6591316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7239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112AA1-CFCF-414E-857F-BA3ACFE29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910262"/>
            <a:ext cx="12192000" cy="947738"/>
          </a:xfrm>
        </p:spPr>
        <p:txBody>
          <a:bodyPr/>
          <a:lstStyle/>
          <a:p>
            <a:pPr algn="ctr"/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TRADIC (1954</a:t>
            </a: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год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sz="1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7170" name="Picture 2" descr="ÐÐ°ÑÑÐ¸Ð½ÐºÐ¸ Ð¿Ð¾ Ð·Ð°Ð¿ÑÐ¾ÑÑ TRADIC">
            <a:extLst>
              <a:ext uri="{FF2B5EF4-FFF2-40B4-BE49-F238E27FC236}">
                <a16:creationId xmlns:a16="http://schemas.microsoft.com/office/drawing/2014/main" id="{993D76E6-159B-46F0-BF7A-41E7B3E8F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262" y="947737"/>
            <a:ext cx="5705475" cy="496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FEED2B7-F67E-49C8-BE16-9BB8FD941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6593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ÐÐ°ÑÑÐ¸Ð½ÐºÐ¸ Ð¿Ð¾ Ð·Ð°Ð¿ÑÐ¾ÑÑ ÑÐ¾ÑÑÑÐ°Ð½">
            <a:extLst>
              <a:ext uri="{FF2B5EF4-FFF2-40B4-BE49-F238E27FC236}">
                <a16:creationId xmlns:a16="http://schemas.microsoft.com/office/drawing/2014/main" id="{B9A4D39B-5ACE-4B01-A365-FB44B617C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560" y="1259687"/>
            <a:ext cx="3396298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ÐÐ°ÑÑÐ¸Ð½ÐºÐ¸ Ð¿Ð¾ Ð·Ð°Ð¿ÑÐ¾ÑÑ algol ÐºÐ½Ð¸Ð³Ð°">
            <a:extLst>
              <a:ext uri="{FF2B5EF4-FFF2-40B4-BE49-F238E27FC236}">
                <a16:creationId xmlns:a16="http://schemas.microsoft.com/office/drawing/2014/main" id="{CCE5B754-BEAD-4EE3-A093-B215A8244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756" y="1257775"/>
            <a:ext cx="2737949" cy="4345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ÐÐ°ÑÑÐ¸Ð½ÐºÐ¸ Ð¿Ð¾ Ð·Ð°Ð¿ÑÐ¾ÑÑ cobol ÐºÐ½Ð¸Ð³Ð°">
            <a:extLst>
              <a:ext uri="{FF2B5EF4-FFF2-40B4-BE49-F238E27FC236}">
                <a16:creationId xmlns:a16="http://schemas.microsoft.com/office/drawing/2014/main" id="{C7C99244-C495-4373-BE65-FCBA0BEC6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603" y="1257775"/>
            <a:ext cx="2869956" cy="434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343D1A1-0036-4DE1-9FA2-AEAF3999B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5446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ÐÐ°ÑÑÐ¸Ð½ÐºÐ¸ Ð¿Ð¾ Ð·Ð°Ð¿ÑÐ¾ÑÑ atanasoff-berry computer (abc)">
            <a:extLst>
              <a:ext uri="{FF2B5EF4-FFF2-40B4-BE49-F238E27FC236}">
                <a16:creationId xmlns:a16="http://schemas.microsoft.com/office/drawing/2014/main" id="{DE611B0D-CE61-4FFE-9113-30ACA9B4F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026" y="746140"/>
            <a:ext cx="2461838" cy="164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6725C427-814C-40B1-9612-4AE581BB7BB1}"/>
              </a:ext>
            </a:extLst>
          </p:cNvPr>
          <p:cNvCxnSpPr>
            <a:cxnSpLocks/>
          </p:cNvCxnSpPr>
          <p:nvPr/>
        </p:nvCxnSpPr>
        <p:spPr>
          <a:xfrm flipV="1">
            <a:off x="4136078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A47DB938-08FD-4470-BEAB-39DA0C3BA9D5}"/>
              </a:ext>
            </a:extLst>
          </p:cNvPr>
          <p:cNvCxnSpPr>
            <a:cxnSpLocks/>
          </p:cNvCxnSpPr>
          <p:nvPr/>
        </p:nvCxnSpPr>
        <p:spPr>
          <a:xfrm flipV="1">
            <a:off x="5494280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69F79CEA-9842-442B-A099-B32095E07517}"/>
              </a:ext>
            </a:extLst>
          </p:cNvPr>
          <p:cNvCxnSpPr>
            <a:cxnSpLocks/>
          </p:cNvCxnSpPr>
          <p:nvPr/>
        </p:nvCxnSpPr>
        <p:spPr>
          <a:xfrm flipV="1">
            <a:off x="6852483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DBDBC570-A49B-43FB-8982-94BDAA2CAEF6}"/>
              </a:ext>
            </a:extLst>
          </p:cNvPr>
          <p:cNvCxnSpPr>
            <a:cxnSpLocks/>
          </p:cNvCxnSpPr>
          <p:nvPr/>
        </p:nvCxnSpPr>
        <p:spPr>
          <a:xfrm flipV="1">
            <a:off x="8209010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D36C071A-80A1-4259-B555-8D27EA389B50}"/>
              </a:ext>
            </a:extLst>
          </p:cNvPr>
          <p:cNvCxnSpPr>
            <a:cxnSpLocks/>
          </p:cNvCxnSpPr>
          <p:nvPr/>
        </p:nvCxnSpPr>
        <p:spPr>
          <a:xfrm flipV="1">
            <a:off x="9567213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BB04E9D-4989-4AEE-A53D-CDFA00C2DAB6}"/>
              </a:ext>
            </a:extLst>
          </p:cNvPr>
          <p:cNvSpPr txBox="1"/>
          <p:nvPr/>
        </p:nvSpPr>
        <p:spPr>
          <a:xfrm>
            <a:off x="3809706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1950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DDF7B1-1EFA-410A-876E-843EEBA1A96A}"/>
              </a:ext>
            </a:extLst>
          </p:cNvPr>
          <p:cNvSpPr txBox="1"/>
          <p:nvPr/>
        </p:nvSpPr>
        <p:spPr>
          <a:xfrm>
            <a:off x="5166233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6</a:t>
            </a:r>
            <a:r>
              <a:rPr lang="en-US" dirty="0"/>
              <a:t>0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46CB5E-1397-4B46-BCFC-1DBF14594366}"/>
              </a:ext>
            </a:extLst>
          </p:cNvPr>
          <p:cNvSpPr txBox="1"/>
          <p:nvPr/>
        </p:nvSpPr>
        <p:spPr>
          <a:xfrm>
            <a:off x="6524435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7</a:t>
            </a:r>
            <a:r>
              <a:rPr lang="en-US" dirty="0"/>
              <a:t>0</a:t>
            </a:r>
            <a:endParaRPr lang="ru-R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4149C6-B9D3-4FC0-827F-C59D79051C17}"/>
              </a:ext>
            </a:extLst>
          </p:cNvPr>
          <p:cNvSpPr txBox="1"/>
          <p:nvPr/>
        </p:nvSpPr>
        <p:spPr>
          <a:xfrm>
            <a:off x="7882639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8</a:t>
            </a:r>
            <a:r>
              <a:rPr lang="en-US" dirty="0"/>
              <a:t>0</a:t>
            </a:r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7DFFDF-8261-46AD-B3B8-92F1C5B0C6CB}"/>
              </a:ext>
            </a:extLst>
          </p:cNvPr>
          <p:cNvSpPr txBox="1"/>
          <p:nvPr/>
        </p:nvSpPr>
        <p:spPr>
          <a:xfrm>
            <a:off x="9240841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9</a:t>
            </a:r>
            <a:r>
              <a:rPr lang="en-US" dirty="0"/>
              <a:t>0</a:t>
            </a:r>
            <a:endParaRPr lang="ru-RU" dirty="0"/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A5BEA0AC-1FC8-485A-B831-719B0433727B}"/>
              </a:ext>
            </a:extLst>
          </p:cNvPr>
          <p:cNvCxnSpPr>
            <a:cxnSpLocks/>
          </p:cNvCxnSpPr>
          <p:nvPr/>
        </p:nvCxnSpPr>
        <p:spPr>
          <a:xfrm flipV="1">
            <a:off x="2777874" y="6164174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6D01EFA-5DC7-4269-B0F8-B5632B1CE68E}"/>
              </a:ext>
            </a:extLst>
          </p:cNvPr>
          <p:cNvSpPr txBox="1"/>
          <p:nvPr/>
        </p:nvSpPr>
        <p:spPr>
          <a:xfrm>
            <a:off x="2451502" y="634199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4</a:t>
            </a:r>
            <a:r>
              <a:rPr lang="en-US" dirty="0"/>
              <a:t>0</a:t>
            </a:r>
            <a:endParaRPr lang="ru-RU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D550A927-93ED-4D4D-8A66-42FE3A2B4EBA}"/>
              </a:ext>
            </a:extLst>
          </p:cNvPr>
          <p:cNvSpPr/>
          <p:nvPr/>
        </p:nvSpPr>
        <p:spPr>
          <a:xfrm>
            <a:off x="-40885" y="3140610"/>
            <a:ext cx="2077886" cy="219053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824F0102-2BF9-4CA5-830F-7D0151F8A066}"/>
              </a:ext>
            </a:extLst>
          </p:cNvPr>
          <p:cNvSpPr/>
          <p:nvPr/>
        </p:nvSpPr>
        <p:spPr>
          <a:xfrm>
            <a:off x="1744723" y="502881"/>
            <a:ext cx="2461838" cy="21905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AC94D2A-71EC-4C8B-AF66-BF61F47DA94A}"/>
              </a:ext>
            </a:extLst>
          </p:cNvPr>
          <p:cNvSpPr/>
          <p:nvPr/>
        </p:nvSpPr>
        <p:spPr>
          <a:xfrm>
            <a:off x="3151295" y="3150658"/>
            <a:ext cx="2461838" cy="21905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37D92FB2-EEAA-4724-BAA1-0A4BB6FD6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7"/>
          <a:stretch/>
        </p:blipFill>
        <p:spPr bwMode="auto">
          <a:xfrm>
            <a:off x="0" y="3332359"/>
            <a:ext cx="1993129" cy="178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ÐÐ°ÑÑÐ¸Ð½ÐºÐ¸ Ð¿Ð¾ Ð·Ð°Ð¿ÑÐ¾ÑÑ TRADIC">
            <a:extLst>
              <a:ext uri="{FF2B5EF4-FFF2-40B4-BE49-F238E27FC236}">
                <a16:creationId xmlns:a16="http://schemas.microsoft.com/office/drawing/2014/main" id="{8010739F-9E12-4C2D-9FCE-437942E53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734" y="3233083"/>
            <a:ext cx="1126747" cy="98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ÐÐ°ÑÑÐ¸Ð½ÐºÐ¸ Ð¿Ð¾ Ð·Ð°Ð¿ÑÐ¾ÑÑ ÑÐ¾ÑÑÑÐ°Ð½">
            <a:extLst>
              <a:ext uri="{FF2B5EF4-FFF2-40B4-BE49-F238E27FC236}">
                <a16:creationId xmlns:a16="http://schemas.microsoft.com/office/drawing/2014/main" id="{AB9D641F-C541-4125-9D8C-6F6D00FDD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057" y="4051931"/>
            <a:ext cx="961366" cy="122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ÐÐ°ÑÑÐ¸Ð½ÐºÐ¸ Ð¿Ð¾ Ð·Ð°Ð¿ÑÐ¾ÑÑ algol ÐºÐ½Ð¸Ð³Ð°">
            <a:extLst>
              <a:ext uri="{FF2B5EF4-FFF2-40B4-BE49-F238E27FC236}">
                <a16:creationId xmlns:a16="http://schemas.microsoft.com/office/drawing/2014/main" id="{538032A1-448F-48E1-A798-4AB4B22EC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289" y="4000881"/>
            <a:ext cx="775012" cy="122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ÐÐ°ÑÑÐ¸Ð½ÐºÐ¸ Ð¿Ð¾ Ð·Ð°Ð¿ÑÐ¾ÑÑ cobol ÐºÐ½Ð¸Ð³Ð°">
            <a:extLst>
              <a:ext uri="{FF2B5EF4-FFF2-40B4-BE49-F238E27FC236}">
                <a16:creationId xmlns:a16="http://schemas.microsoft.com/office/drawing/2014/main" id="{AA9C490E-19BE-40B7-90F4-2135A5C4F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301" y="3891940"/>
            <a:ext cx="812378" cy="122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Прямая соединительная линия 69">
            <a:extLst>
              <a:ext uri="{FF2B5EF4-FFF2-40B4-BE49-F238E27FC236}">
                <a16:creationId xmlns:a16="http://schemas.microsoft.com/office/drawing/2014/main" id="{6CAB0AE2-35DD-48D8-BB83-9B022FB6AEAD}"/>
              </a:ext>
            </a:extLst>
          </p:cNvPr>
          <p:cNvCxnSpPr>
            <a:cxnSpLocks/>
          </p:cNvCxnSpPr>
          <p:nvPr/>
        </p:nvCxnSpPr>
        <p:spPr>
          <a:xfrm>
            <a:off x="2371411" y="2693419"/>
            <a:ext cx="0" cy="347224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я соединительная линия 77">
            <a:extLst>
              <a:ext uri="{FF2B5EF4-FFF2-40B4-BE49-F238E27FC236}">
                <a16:creationId xmlns:a16="http://schemas.microsoft.com/office/drawing/2014/main" id="{1743B668-B4D0-4B06-B808-698CCCAE1713}"/>
              </a:ext>
            </a:extLst>
          </p:cNvPr>
          <p:cNvCxnSpPr/>
          <p:nvPr/>
        </p:nvCxnSpPr>
        <p:spPr>
          <a:xfrm flipV="1">
            <a:off x="4734399" y="5341196"/>
            <a:ext cx="0" cy="8244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15B80E3D-0174-4E9F-AB73-9085D43518D7}"/>
              </a:ext>
            </a:extLst>
          </p:cNvPr>
          <p:cNvCxnSpPr>
            <a:cxnSpLocks/>
          </p:cNvCxnSpPr>
          <p:nvPr/>
        </p:nvCxnSpPr>
        <p:spPr>
          <a:xfrm>
            <a:off x="627529" y="6176682"/>
            <a:ext cx="10936941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1E239090-BC92-450B-A17C-C704D2276F1E}"/>
              </a:ext>
            </a:extLst>
          </p:cNvPr>
          <p:cNvSpPr txBox="1"/>
          <p:nvPr/>
        </p:nvSpPr>
        <p:spPr>
          <a:xfrm>
            <a:off x="2342635" y="5732416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19</a:t>
            </a:r>
            <a:r>
              <a:rPr lang="ru-RU" sz="1600" b="1" dirty="0">
                <a:solidFill>
                  <a:srgbClr val="FF0000"/>
                </a:solidFill>
              </a:rPr>
              <a:t>37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CB5B3CC-8DCB-450F-8BCF-6CF9F1A020E9}"/>
              </a:ext>
            </a:extLst>
          </p:cNvPr>
          <p:cNvSpPr txBox="1"/>
          <p:nvPr/>
        </p:nvSpPr>
        <p:spPr>
          <a:xfrm>
            <a:off x="4734575" y="5736732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19</a:t>
            </a:r>
            <a:r>
              <a:rPr lang="ru-RU" sz="1600" b="1" dirty="0">
                <a:solidFill>
                  <a:srgbClr val="FF0000"/>
                </a:solidFill>
              </a:rPr>
              <a:t>54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6E55820-5715-4C6C-8497-5D926E3ED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8883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112AA1-CFCF-414E-857F-BA3ACFE29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31293"/>
            <a:ext cx="10515600" cy="726707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CDC 6600 (1964</a:t>
            </a: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год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sz="1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9218" name="Picture 2" descr="ÐÐ°ÑÑÐ¸Ð½ÐºÐ¸ Ð¿Ð¾ Ð·Ð°Ð¿ÑÐ¾ÑÑ cdc 6600">
            <a:extLst>
              <a:ext uri="{FF2B5EF4-FFF2-40B4-BE49-F238E27FC236}">
                <a16:creationId xmlns:a16="http://schemas.microsoft.com/office/drawing/2014/main" id="{0C2874A1-C5F0-4BCA-B89C-F4B40702F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566863"/>
            <a:ext cx="5334000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FC35C43-900E-4B14-B5CB-D7147B90E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7086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 descr="ÐÐ°ÑÑÐ¸Ð½ÐºÐ¸ Ð¿Ð¾ Ð·Ð°Ð¿ÑÐ¾ÑÑ unix logo">
            <a:extLst>
              <a:ext uri="{FF2B5EF4-FFF2-40B4-BE49-F238E27FC236}">
                <a16:creationId xmlns:a16="http://schemas.microsoft.com/office/drawing/2014/main" id="{5D0A7ADE-DC31-493A-AB5A-98A1E8D1A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1933575"/>
            <a:ext cx="285750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0E10659-E0C1-4CEE-B32D-A8E91220A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9029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35E3430-7E9C-4AF1-AAD6-7B6D2F04D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2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C7EC7A-0608-4088-92DF-FD3347453385}"/>
              </a:ext>
            </a:extLst>
          </p:cNvPr>
          <p:cNvSpPr txBox="1"/>
          <p:nvPr/>
        </p:nvSpPr>
        <p:spPr>
          <a:xfrm>
            <a:off x="890545" y="4620953"/>
            <a:ext cx="2804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2">
                    <a:lumMod val="10000"/>
                  </a:schemeClr>
                </a:solidFill>
                <a:ea typeface="+mj-ea"/>
                <a:cs typeface="+mj-cs"/>
              </a:rPr>
              <a:t>Процессор — это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D7EBA1-E41C-498D-83E1-D669018ED235}"/>
              </a:ext>
            </a:extLst>
          </p:cNvPr>
          <p:cNvSpPr txBox="1"/>
          <p:nvPr/>
        </p:nvSpPr>
        <p:spPr>
          <a:xfrm>
            <a:off x="3623958" y="4620953"/>
            <a:ext cx="5985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2">
                    <a:lumMod val="10000"/>
                  </a:schemeClr>
                </a:solidFill>
                <a:ea typeface="+mj-ea"/>
                <a:cs typeface="+mj-cs"/>
              </a:rPr>
              <a:t>программно-управляемое устройство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9C73D2-549C-45F9-8D11-C932F561BB9C}"/>
              </a:ext>
            </a:extLst>
          </p:cNvPr>
          <p:cNvSpPr txBox="1"/>
          <p:nvPr/>
        </p:nvSpPr>
        <p:spPr>
          <a:xfrm>
            <a:off x="890545" y="5126331"/>
            <a:ext cx="5540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  <a:ea typeface="+mj-ea"/>
                <a:cs typeface="+mj-cs"/>
              </a:rPr>
              <a:t>выполняющее обработку информации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949BFA-8015-4F74-AC8B-9661A006A6F6}"/>
              </a:ext>
            </a:extLst>
          </p:cNvPr>
          <p:cNvSpPr txBox="1"/>
          <p:nvPr/>
        </p:nvSpPr>
        <p:spPr>
          <a:xfrm>
            <a:off x="890545" y="5617390"/>
            <a:ext cx="4708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  <a:ea typeface="+mj-ea"/>
                <a:cs typeface="+mj-cs"/>
              </a:rPr>
              <a:t>и управляющее этим процессом</a:t>
            </a: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96FBEB62-9172-4880-866C-62C18C095318}"/>
              </a:ext>
            </a:extLst>
          </p:cNvPr>
          <p:cNvGrpSpPr/>
          <p:nvPr/>
        </p:nvGrpSpPr>
        <p:grpSpPr>
          <a:xfrm>
            <a:off x="2368862" y="970620"/>
            <a:ext cx="7454276" cy="2705589"/>
            <a:chOff x="2273025" y="721899"/>
            <a:chExt cx="7454276" cy="2705589"/>
          </a:xfrm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16CBF731-D237-4499-B9E0-7184F7EAA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3025" y="731711"/>
              <a:ext cx="2834593" cy="1316957"/>
            </a:xfrm>
            <a:prstGeom prst="rect">
              <a:avLst/>
            </a:prstGeom>
          </p:spPr>
        </p:pic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6DBA23E6-D44A-406A-903A-C2C6DC826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0561" y="724034"/>
              <a:ext cx="2106629" cy="1383247"/>
            </a:xfrm>
            <a:prstGeom prst="rect">
              <a:avLst/>
            </a:prstGeom>
          </p:spPr>
        </p:pic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F0891D56-F0CC-4A59-B722-6E50FF176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561" y="2578682"/>
              <a:ext cx="923256" cy="734738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A8DBA1DC-2AAF-427A-B787-46A9E324C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3397" y="2510616"/>
              <a:ext cx="1047249" cy="870870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24FCA209-C921-47F8-A696-0A7B05C4F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33732" y="2445457"/>
              <a:ext cx="1348955" cy="982031"/>
            </a:xfrm>
            <a:prstGeom prst="rect">
              <a:avLst/>
            </a:prstGeom>
          </p:spPr>
        </p:pic>
        <p:pic>
          <p:nvPicPr>
            <p:cNvPr id="17" name="Picture 2" descr="http://freeschool.altlinux.ru/wp-content/uploads/2015/06/elbrus-2s.png">
              <a:extLst>
                <a:ext uri="{FF2B5EF4-FFF2-40B4-BE49-F238E27FC236}">
                  <a16:creationId xmlns:a16="http://schemas.microsoft.com/office/drawing/2014/main" id="{B5FB18F5-BB29-4FAF-8A74-EC344CDF89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4604" y="721899"/>
              <a:ext cx="1842697" cy="14345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3760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 descr="ÐÐ°ÑÑÐ¸Ð½ÐºÐ¸ Ð¿Ð¾ Ð·Ð°Ð¿ÑÐ¾ÑÑ cdc 6600">
            <a:extLst>
              <a:ext uri="{FF2B5EF4-FFF2-40B4-BE49-F238E27FC236}">
                <a16:creationId xmlns:a16="http://schemas.microsoft.com/office/drawing/2014/main" id="{9C4B13AC-9138-483C-A481-B07194486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573" y="502880"/>
            <a:ext cx="1737233" cy="121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ÐÐ°ÑÑÐ¸Ð½ÐºÐ¸ Ð¿Ð¾ Ð·Ð°Ð¿ÑÐ¾ÑÑ atanasoff-berry computer (abc)">
            <a:extLst>
              <a:ext uri="{FF2B5EF4-FFF2-40B4-BE49-F238E27FC236}">
                <a16:creationId xmlns:a16="http://schemas.microsoft.com/office/drawing/2014/main" id="{DE611B0D-CE61-4FFE-9113-30ACA9B4F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026" y="746140"/>
            <a:ext cx="2461838" cy="164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6725C427-814C-40B1-9612-4AE581BB7BB1}"/>
              </a:ext>
            </a:extLst>
          </p:cNvPr>
          <p:cNvCxnSpPr>
            <a:cxnSpLocks/>
          </p:cNvCxnSpPr>
          <p:nvPr/>
        </p:nvCxnSpPr>
        <p:spPr>
          <a:xfrm flipV="1">
            <a:off x="4136078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A47DB938-08FD-4470-BEAB-39DA0C3BA9D5}"/>
              </a:ext>
            </a:extLst>
          </p:cNvPr>
          <p:cNvCxnSpPr>
            <a:cxnSpLocks/>
          </p:cNvCxnSpPr>
          <p:nvPr/>
        </p:nvCxnSpPr>
        <p:spPr>
          <a:xfrm flipV="1">
            <a:off x="5494280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69F79CEA-9842-442B-A099-B32095E07517}"/>
              </a:ext>
            </a:extLst>
          </p:cNvPr>
          <p:cNvCxnSpPr>
            <a:cxnSpLocks/>
          </p:cNvCxnSpPr>
          <p:nvPr/>
        </p:nvCxnSpPr>
        <p:spPr>
          <a:xfrm flipV="1">
            <a:off x="6852483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DBDBC570-A49B-43FB-8982-94BDAA2CAEF6}"/>
              </a:ext>
            </a:extLst>
          </p:cNvPr>
          <p:cNvCxnSpPr>
            <a:cxnSpLocks/>
          </p:cNvCxnSpPr>
          <p:nvPr/>
        </p:nvCxnSpPr>
        <p:spPr>
          <a:xfrm flipV="1">
            <a:off x="8209010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D36C071A-80A1-4259-B555-8D27EA389B50}"/>
              </a:ext>
            </a:extLst>
          </p:cNvPr>
          <p:cNvCxnSpPr>
            <a:cxnSpLocks/>
          </p:cNvCxnSpPr>
          <p:nvPr/>
        </p:nvCxnSpPr>
        <p:spPr>
          <a:xfrm flipV="1">
            <a:off x="9567213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BB04E9D-4989-4AEE-A53D-CDFA00C2DAB6}"/>
              </a:ext>
            </a:extLst>
          </p:cNvPr>
          <p:cNvSpPr txBox="1"/>
          <p:nvPr/>
        </p:nvSpPr>
        <p:spPr>
          <a:xfrm>
            <a:off x="3809706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1950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DDF7B1-1EFA-410A-876E-843EEBA1A96A}"/>
              </a:ext>
            </a:extLst>
          </p:cNvPr>
          <p:cNvSpPr txBox="1"/>
          <p:nvPr/>
        </p:nvSpPr>
        <p:spPr>
          <a:xfrm>
            <a:off x="5166233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6</a:t>
            </a:r>
            <a:r>
              <a:rPr lang="en-US" dirty="0"/>
              <a:t>0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46CB5E-1397-4B46-BCFC-1DBF14594366}"/>
              </a:ext>
            </a:extLst>
          </p:cNvPr>
          <p:cNvSpPr txBox="1"/>
          <p:nvPr/>
        </p:nvSpPr>
        <p:spPr>
          <a:xfrm>
            <a:off x="6524435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7</a:t>
            </a:r>
            <a:r>
              <a:rPr lang="en-US" dirty="0"/>
              <a:t>0</a:t>
            </a:r>
            <a:endParaRPr lang="ru-R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4149C6-B9D3-4FC0-827F-C59D79051C17}"/>
              </a:ext>
            </a:extLst>
          </p:cNvPr>
          <p:cNvSpPr txBox="1"/>
          <p:nvPr/>
        </p:nvSpPr>
        <p:spPr>
          <a:xfrm>
            <a:off x="7882639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8</a:t>
            </a:r>
            <a:r>
              <a:rPr lang="en-US" dirty="0"/>
              <a:t>0</a:t>
            </a:r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7DFFDF-8261-46AD-B3B8-92F1C5B0C6CB}"/>
              </a:ext>
            </a:extLst>
          </p:cNvPr>
          <p:cNvSpPr txBox="1"/>
          <p:nvPr/>
        </p:nvSpPr>
        <p:spPr>
          <a:xfrm>
            <a:off x="9240841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9</a:t>
            </a:r>
            <a:r>
              <a:rPr lang="en-US" dirty="0"/>
              <a:t>0</a:t>
            </a:r>
            <a:endParaRPr lang="ru-RU" dirty="0"/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A5BEA0AC-1FC8-485A-B831-719B0433727B}"/>
              </a:ext>
            </a:extLst>
          </p:cNvPr>
          <p:cNvCxnSpPr>
            <a:cxnSpLocks/>
          </p:cNvCxnSpPr>
          <p:nvPr/>
        </p:nvCxnSpPr>
        <p:spPr>
          <a:xfrm flipV="1">
            <a:off x="2777874" y="6164174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6D01EFA-5DC7-4269-B0F8-B5632B1CE68E}"/>
              </a:ext>
            </a:extLst>
          </p:cNvPr>
          <p:cNvSpPr txBox="1"/>
          <p:nvPr/>
        </p:nvSpPr>
        <p:spPr>
          <a:xfrm>
            <a:off x="2451502" y="634199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4</a:t>
            </a:r>
            <a:r>
              <a:rPr lang="en-US" dirty="0"/>
              <a:t>0</a:t>
            </a:r>
            <a:endParaRPr lang="ru-RU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D550A927-93ED-4D4D-8A66-42FE3A2B4EBA}"/>
              </a:ext>
            </a:extLst>
          </p:cNvPr>
          <p:cNvSpPr/>
          <p:nvPr/>
        </p:nvSpPr>
        <p:spPr>
          <a:xfrm>
            <a:off x="-40885" y="3140610"/>
            <a:ext cx="2077886" cy="219053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824F0102-2BF9-4CA5-830F-7D0151F8A066}"/>
              </a:ext>
            </a:extLst>
          </p:cNvPr>
          <p:cNvSpPr/>
          <p:nvPr/>
        </p:nvSpPr>
        <p:spPr>
          <a:xfrm>
            <a:off x="1744723" y="502881"/>
            <a:ext cx="2461838" cy="21905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AC94D2A-71EC-4C8B-AF66-BF61F47DA94A}"/>
              </a:ext>
            </a:extLst>
          </p:cNvPr>
          <p:cNvSpPr/>
          <p:nvPr/>
        </p:nvSpPr>
        <p:spPr>
          <a:xfrm>
            <a:off x="3151295" y="3150658"/>
            <a:ext cx="2461838" cy="21905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D7E6B21D-6162-4B8A-A9C4-39AD29A09773}"/>
              </a:ext>
            </a:extLst>
          </p:cNvPr>
          <p:cNvSpPr/>
          <p:nvPr/>
        </p:nvSpPr>
        <p:spPr>
          <a:xfrm>
            <a:off x="4806219" y="502881"/>
            <a:ext cx="2461838" cy="21905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37D92FB2-EEAA-4724-BAA1-0A4BB6FD6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7"/>
          <a:stretch/>
        </p:blipFill>
        <p:spPr bwMode="auto">
          <a:xfrm>
            <a:off x="0" y="3332359"/>
            <a:ext cx="1993129" cy="178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ÐÐ°ÑÑÐ¸Ð½ÐºÐ¸ Ð¿Ð¾ Ð·Ð°Ð¿ÑÐ¾ÑÑ TRADIC">
            <a:extLst>
              <a:ext uri="{FF2B5EF4-FFF2-40B4-BE49-F238E27FC236}">
                <a16:creationId xmlns:a16="http://schemas.microsoft.com/office/drawing/2014/main" id="{8010739F-9E12-4C2D-9FCE-437942E53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734" y="3233083"/>
            <a:ext cx="1126747" cy="98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ÐÐ°ÑÑÐ¸Ð½ÐºÐ¸ Ð¿Ð¾ Ð·Ð°Ð¿ÑÐ¾ÑÑ ÑÐ¾ÑÑÑÐ°Ð½">
            <a:extLst>
              <a:ext uri="{FF2B5EF4-FFF2-40B4-BE49-F238E27FC236}">
                <a16:creationId xmlns:a16="http://schemas.microsoft.com/office/drawing/2014/main" id="{AB9D641F-C541-4125-9D8C-6F6D00FDD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057" y="4051931"/>
            <a:ext cx="961366" cy="122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ÐÐ°ÑÑÐ¸Ð½ÐºÐ¸ Ð¿Ð¾ Ð·Ð°Ð¿ÑÐ¾ÑÑ algol ÐºÐ½Ð¸Ð³Ð°">
            <a:extLst>
              <a:ext uri="{FF2B5EF4-FFF2-40B4-BE49-F238E27FC236}">
                <a16:creationId xmlns:a16="http://schemas.microsoft.com/office/drawing/2014/main" id="{538032A1-448F-48E1-A798-4AB4B22EC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289" y="4000881"/>
            <a:ext cx="775012" cy="122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ÐÐ°ÑÑÐ¸Ð½ÐºÐ¸ Ð¿Ð¾ Ð·Ð°Ð¿ÑÐ¾ÑÑ cobol ÐºÐ½Ð¸Ð³Ð°">
            <a:extLst>
              <a:ext uri="{FF2B5EF4-FFF2-40B4-BE49-F238E27FC236}">
                <a16:creationId xmlns:a16="http://schemas.microsoft.com/office/drawing/2014/main" id="{AA9C490E-19BE-40B7-90F4-2135A5C4F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301" y="3891940"/>
            <a:ext cx="812378" cy="122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ÐÐ°ÑÑÐ¸Ð½ÐºÐ¸ Ð¿Ð¾ Ð·Ð°Ð¿ÑÐ¾ÑÑ unix logo">
            <a:extLst>
              <a:ext uri="{FF2B5EF4-FFF2-40B4-BE49-F238E27FC236}">
                <a16:creationId xmlns:a16="http://schemas.microsoft.com/office/drawing/2014/main" id="{0D1BC140-FA0C-4CBA-B73D-4A692F609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464" y="1715841"/>
            <a:ext cx="893093" cy="93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Прямая соединительная линия 69">
            <a:extLst>
              <a:ext uri="{FF2B5EF4-FFF2-40B4-BE49-F238E27FC236}">
                <a16:creationId xmlns:a16="http://schemas.microsoft.com/office/drawing/2014/main" id="{6CAB0AE2-35DD-48D8-BB83-9B022FB6AEAD}"/>
              </a:ext>
            </a:extLst>
          </p:cNvPr>
          <p:cNvCxnSpPr>
            <a:cxnSpLocks/>
          </p:cNvCxnSpPr>
          <p:nvPr/>
        </p:nvCxnSpPr>
        <p:spPr>
          <a:xfrm>
            <a:off x="2371411" y="2693419"/>
            <a:ext cx="0" cy="347224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я соединительная линия 77">
            <a:extLst>
              <a:ext uri="{FF2B5EF4-FFF2-40B4-BE49-F238E27FC236}">
                <a16:creationId xmlns:a16="http://schemas.microsoft.com/office/drawing/2014/main" id="{1743B668-B4D0-4B06-B808-698CCCAE1713}"/>
              </a:ext>
            </a:extLst>
          </p:cNvPr>
          <p:cNvCxnSpPr/>
          <p:nvPr/>
        </p:nvCxnSpPr>
        <p:spPr>
          <a:xfrm flipV="1">
            <a:off x="4734399" y="5341196"/>
            <a:ext cx="0" cy="8244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единительная линия 79">
            <a:extLst>
              <a:ext uri="{FF2B5EF4-FFF2-40B4-BE49-F238E27FC236}">
                <a16:creationId xmlns:a16="http://schemas.microsoft.com/office/drawing/2014/main" id="{3350CA82-D6A6-4092-849B-F8FC46E00D4A}"/>
              </a:ext>
            </a:extLst>
          </p:cNvPr>
          <p:cNvCxnSpPr/>
          <p:nvPr/>
        </p:nvCxnSpPr>
        <p:spPr>
          <a:xfrm flipV="1">
            <a:off x="5952045" y="2693419"/>
            <a:ext cx="0" cy="34832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15B80E3D-0174-4E9F-AB73-9085D43518D7}"/>
              </a:ext>
            </a:extLst>
          </p:cNvPr>
          <p:cNvCxnSpPr>
            <a:cxnSpLocks/>
          </p:cNvCxnSpPr>
          <p:nvPr/>
        </p:nvCxnSpPr>
        <p:spPr>
          <a:xfrm>
            <a:off x="627529" y="6176682"/>
            <a:ext cx="10936941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1E239090-BC92-450B-A17C-C704D2276F1E}"/>
              </a:ext>
            </a:extLst>
          </p:cNvPr>
          <p:cNvSpPr txBox="1"/>
          <p:nvPr/>
        </p:nvSpPr>
        <p:spPr>
          <a:xfrm>
            <a:off x="2342635" y="5732416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19</a:t>
            </a:r>
            <a:r>
              <a:rPr lang="ru-RU" sz="1600" b="1" dirty="0">
                <a:solidFill>
                  <a:srgbClr val="FF0000"/>
                </a:solidFill>
              </a:rPr>
              <a:t>37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CB5B3CC-8DCB-450F-8BCF-6CF9F1A020E9}"/>
              </a:ext>
            </a:extLst>
          </p:cNvPr>
          <p:cNvSpPr txBox="1"/>
          <p:nvPr/>
        </p:nvSpPr>
        <p:spPr>
          <a:xfrm>
            <a:off x="4734575" y="5736732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19</a:t>
            </a:r>
            <a:r>
              <a:rPr lang="ru-RU" sz="1600" b="1" dirty="0">
                <a:solidFill>
                  <a:srgbClr val="FF0000"/>
                </a:solidFill>
              </a:rPr>
              <a:t>54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2A1A188-9750-44B2-8393-A87F04196A09}"/>
              </a:ext>
            </a:extLst>
          </p:cNvPr>
          <p:cNvSpPr txBox="1"/>
          <p:nvPr/>
        </p:nvSpPr>
        <p:spPr>
          <a:xfrm>
            <a:off x="5940620" y="5739666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19</a:t>
            </a:r>
            <a:r>
              <a:rPr lang="ru-RU" sz="1600" b="1" dirty="0">
                <a:solidFill>
                  <a:srgbClr val="FF0000"/>
                </a:solidFill>
              </a:rPr>
              <a:t>63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136595D-3D14-4686-917F-666544C5D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0014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ÐÐ°ÑÑÐ¸Ð½ÐºÐ¸ Ð¿Ð¾ Ð·Ð°Ð¿ÑÐ¾ÑÑ risc logo">
            <a:extLst>
              <a:ext uri="{FF2B5EF4-FFF2-40B4-BE49-F238E27FC236}">
                <a16:creationId xmlns:a16="http://schemas.microsoft.com/office/drawing/2014/main" id="{2CCE9D3A-CD46-442D-B65A-F85CD6E8AA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3" t="27846" r="28692" b="25631"/>
          <a:stretch/>
        </p:blipFill>
        <p:spPr bwMode="auto">
          <a:xfrm>
            <a:off x="584661" y="3162028"/>
            <a:ext cx="3420209" cy="110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ÐÐ°ÑÑÐ¸Ð½ÐºÐ¸ Ð¿Ð¾ Ð·Ð°Ð¿ÑÐ¾ÑÑ c">
            <a:extLst>
              <a:ext uri="{FF2B5EF4-FFF2-40B4-BE49-F238E27FC236}">
                <a16:creationId xmlns:a16="http://schemas.microsoft.com/office/drawing/2014/main" id="{DDBDAB53-45E7-473F-9D79-739D09536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62" y="2416147"/>
            <a:ext cx="2599592" cy="259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ÐÐ°ÑÑÐ¸Ð½ÐºÐ¸ Ð¿Ð¾ Ð·Ð°Ð¿ÑÐ¾ÑÑ Ð¿ÑÐ¾Ð»Ð¾Ð³ ÑÐ·ÑÐº Ð¿ÑÐ¾Ð³ÑÐ°Ð¼Ð¼Ð¸ÑÐ¾Ð²Ð°Ð½Ð¸Ñ Ð±ÑÐ´ÑÑÐµÐ³Ð¾">
            <a:extLst>
              <a:ext uri="{FF2B5EF4-FFF2-40B4-BE49-F238E27FC236}">
                <a16:creationId xmlns:a16="http://schemas.microsoft.com/office/drawing/2014/main" id="{5D6C42A0-65D7-4D53-AF71-8359CCF60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446" y="1117888"/>
            <a:ext cx="3622431" cy="519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8B73A8B-684E-4825-BD48-24B3BE3BB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7663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 descr="ÐÐ°ÑÑÐ¸Ð½ÐºÐ¸ Ð¿Ð¾ Ð·Ð°Ð¿ÑÐ¾ÑÑ cdc 6600">
            <a:extLst>
              <a:ext uri="{FF2B5EF4-FFF2-40B4-BE49-F238E27FC236}">
                <a16:creationId xmlns:a16="http://schemas.microsoft.com/office/drawing/2014/main" id="{9C4B13AC-9138-483C-A481-B07194486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573" y="502880"/>
            <a:ext cx="1737233" cy="121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ÐÐ°ÑÑÐ¸Ð½ÐºÐ¸ Ð¿Ð¾ Ð·Ð°Ð¿ÑÐ¾ÑÑ atanasoff-berry computer (abc)">
            <a:extLst>
              <a:ext uri="{FF2B5EF4-FFF2-40B4-BE49-F238E27FC236}">
                <a16:creationId xmlns:a16="http://schemas.microsoft.com/office/drawing/2014/main" id="{DE611B0D-CE61-4FFE-9113-30ACA9B4F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026" y="746140"/>
            <a:ext cx="2461838" cy="164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6725C427-814C-40B1-9612-4AE581BB7BB1}"/>
              </a:ext>
            </a:extLst>
          </p:cNvPr>
          <p:cNvCxnSpPr>
            <a:cxnSpLocks/>
          </p:cNvCxnSpPr>
          <p:nvPr/>
        </p:nvCxnSpPr>
        <p:spPr>
          <a:xfrm flipV="1">
            <a:off x="4136078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A47DB938-08FD-4470-BEAB-39DA0C3BA9D5}"/>
              </a:ext>
            </a:extLst>
          </p:cNvPr>
          <p:cNvCxnSpPr>
            <a:cxnSpLocks/>
          </p:cNvCxnSpPr>
          <p:nvPr/>
        </p:nvCxnSpPr>
        <p:spPr>
          <a:xfrm flipV="1">
            <a:off x="5494280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69F79CEA-9842-442B-A099-B32095E07517}"/>
              </a:ext>
            </a:extLst>
          </p:cNvPr>
          <p:cNvCxnSpPr>
            <a:cxnSpLocks/>
          </p:cNvCxnSpPr>
          <p:nvPr/>
        </p:nvCxnSpPr>
        <p:spPr>
          <a:xfrm flipV="1">
            <a:off x="6852483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DBDBC570-A49B-43FB-8982-94BDAA2CAEF6}"/>
              </a:ext>
            </a:extLst>
          </p:cNvPr>
          <p:cNvCxnSpPr>
            <a:cxnSpLocks/>
          </p:cNvCxnSpPr>
          <p:nvPr/>
        </p:nvCxnSpPr>
        <p:spPr>
          <a:xfrm flipV="1">
            <a:off x="8209010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D36C071A-80A1-4259-B555-8D27EA389B50}"/>
              </a:ext>
            </a:extLst>
          </p:cNvPr>
          <p:cNvCxnSpPr>
            <a:cxnSpLocks/>
          </p:cNvCxnSpPr>
          <p:nvPr/>
        </p:nvCxnSpPr>
        <p:spPr>
          <a:xfrm flipV="1">
            <a:off x="9567213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BB04E9D-4989-4AEE-A53D-CDFA00C2DAB6}"/>
              </a:ext>
            </a:extLst>
          </p:cNvPr>
          <p:cNvSpPr txBox="1"/>
          <p:nvPr/>
        </p:nvSpPr>
        <p:spPr>
          <a:xfrm>
            <a:off x="3809706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1950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DDF7B1-1EFA-410A-876E-843EEBA1A96A}"/>
              </a:ext>
            </a:extLst>
          </p:cNvPr>
          <p:cNvSpPr txBox="1"/>
          <p:nvPr/>
        </p:nvSpPr>
        <p:spPr>
          <a:xfrm>
            <a:off x="5166233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6</a:t>
            </a:r>
            <a:r>
              <a:rPr lang="en-US" dirty="0"/>
              <a:t>0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46CB5E-1397-4B46-BCFC-1DBF14594366}"/>
              </a:ext>
            </a:extLst>
          </p:cNvPr>
          <p:cNvSpPr txBox="1"/>
          <p:nvPr/>
        </p:nvSpPr>
        <p:spPr>
          <a:xfrm>
            <a:off x="6524435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7</a:t>
            </a:r>
            <a:r>
              <a:rPr lang="en-US" dirty="0"/>
              <a:t>0</a:t>
            </a:r>
            <a:endParaRPr lang="ru-R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4149C6-B9D3-4FC0-827F-C59D79051C17}"/>
              </a:ext>
            </a:extLst>
          </p:cNvPr>
          <p:cNvSpPr txBox="1"/>
          <p:nvPr/>
        </p:nvSpPr>
        <p:spPr>
          <a:xfrm>
            <a:off x="7882639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8</a:t>
            </a:r>
            <a:r>
              <a:rPr lang="en-US" dirty="0"/>
              <a:t>0</a:t>
            </a:r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7DFFDF-8261-46AD-B3B8-92F1C5B0C6CB}"/>
              </a:ext>
            </a:extLst>
          </p:cNvPr>
          <p:cNvSpPr txBox="1"/>
          <p:nvPr/>
        </p:nvSpPr>
        <p:spPr>
          <a:xfrm>
            <a:off x="9240841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9</a:t>
            </a:r>
            <a:r>
              <a:rPr lang="en-US" dirty="0"/>
              <a:t>0</a:t>
            </a:r>
            <a:endParaRPr lang="ru-RU" dirty="0"/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A5BEA0AC-1FC8-485A-B831-719B0433727B}"/>
              </a:ext>
            </a:extLst>
          </p:cNvPr>
          <p:cNvCxnSpPr>
            <a:cxnSpLocks/>
          </p:cNvCxnSpPr>
          <p:nvPr/>
        </p:nvCxnSpPr>
        <p:spPr>
          <a:xfrm flipV="1">
            <a:off x="2777874" y="6164174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6D01EFA-5DC7-4269-B0F8-B5632B1CE68E}"/>
              </a:ext>
            </a:extLst>
          </p:cNvPr>
          <p:cNvSpPr txBox="1"/>
          <p:nvPr/>
        </p:nvSpPr>
        <p:spPr>
          <a:xfrm>
            <a:off x="2451502" y="634199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4</a:t>
            </a:r>
            <a:r>
              <a:rPr lang="en-US" dirty="0"/>
              <a:t>0</a:t>
            </a:r>
            <a:endParaRPr lang="ru-RU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D550A927-93ED-4D4D-8A66-42FE3A2B4EBA}"/>
              </a:ext>
            </a:extLst>
          </p:cNvPr>
          <p:cNvSpPr/>
          <p:nvPr/>
        </p:nvSpPr>
        <p:spPr>
          <a:xfrm>
            <a:off x="-40885" y="3140610"/>
            <a:ext cx="2077886" cy="219053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824F0102-2BF9-4CA5-830F-7D0151F8A066}"/>
              </a:ext>
            </a:extLst>
          </p:cNvPr>
          <p:cNvSpPr/>
          <p:nvPr/>
        </p:nvSpPr>
        <p:spPr>
          <a:xfrm>
            <a:off x="1744723" y="502881"/>
            <a:ext cx="2461838" cy="21905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AC94D2A-71EC-4C8B-AF66-BF61F47DA94A}"/>
              </a:ext>
            </a:extLst>
          </p:cNvPr>
          <p:cNvSpPr/>
          <p:nvPr/>
        </p:nvSpPr>
        <p:spPr>
          <a:xfrm>
            <a:off x="3151295" y="3150658"/>
            <a:ext cx="2461838" cy="21905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D7E6B21D-6162-4B8A-A9C4-39AD29A09773}"/>
              </a:ext>
            </a:extLst>
          </p:cNvPr>
          <p:cNvSpPr/>
          <p:nvPr/>
        </p:nvSpPr>
        <p:spPr>
          <a:xfrm>
            <a:off x="4806219" y="502881"/>
            <a:ext cx="2461838" cy="21905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8770A1A3-91A0-477E-9ACC-45C4DFBD07F0}"/>
              </a:ext>
            </a:extLst>
          </p:cNvPr>
          <p:cNvSpPr/>
          <p:nvPr/>
        </p:nvSpPr>
        <p:spPr>
          <a:xfrm>
            <a:off x="6117186" y="3130318"/>
            <a:ext cx="2461838" cy="21905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37D92FB2-EEAA-4724-BAA1-0A4BB6FD6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7"/>
          <a:stretch/>
        </p:blipFill>
        <p:spPr bwMode="auto">
          <a:xfrm>
            <a:off x="0" y="3332359"/>
            <a:ext cx="1993129" cy="178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ÐÐ°ÑÑÐ¸Ð½ÐºÐ¸ Ð¿Ð¾ Ð·Ð°Ð¿ÑÐ¾ÑÑ TRADIC">
            <a:extLst>
              <a:ext uri="{FF2B5EF4-FFF2-40B4-BE49-F238E27FC236}">
                <a16:creationId xmlns:a16="http://schemas.microsoft.com/office/drawing/2014/main" id="{8010739F-9E12-4C2D-9FCE-437942E53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734" y="3233083"/>
            <a:ext cx="1126747" cy="98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ÐÐ°ÑÑÐ¸Ð½ÐºÐ¸ Ð¿Ð¾ Ð·Ð°Ð¿ÑÐ¾ÑÑ ÑÐ¾ÑÑÑÐ°Ð½">
            <a:extLst>
              <a:ext uri="{FF2B5EF4-FFF2-40B4-BE49-F238E27FC236}">
                <a16:creationId xmlns:a16="http://schemas.microsoft.com/office/drawing/2014/main" id="{AB9D641F-C541-4125-9D8C-6F6D00FDD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057" y="4051931"/>
            <a:ext cx="961366" cy="122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ÐÐ°ÑÑÐ¸Ð½ÐºÐ¸ Ð¿Ð¾ Ð·Ð°Ð¿ÑÐ¾ÑÑ algol ÐºÐ½Ð¸Ð³Ð°">
            <a:extLst>
              <a:ext uri="{FF2B5EF4-FFF2-40B4-BE49-F238E27FC236}">
                <a16:creationId xmlns:a16="http://schemas.microsoft.com/office/drawing/2014/main" id="{538032A1-448F-48E1-A798-4AB4B22EC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289" y="4000881"/>
            <a:ext cx="775012" cy="122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ÐÐ°ÑÑÐ¸Ð½ÐºÐ¸ Ð¿Ð¾ Ð·Ð°Ð¿ÑÐ¾ÑÑ cobol ÐºÐ½Ð¸Ð³Ð°">
            <a:extLst>
              <a:ext uri="{FF2B5EF4-FFF2-40B4-BE49-F238E27FC236}">
                <a16:creationId xmlns:a16="http://schemas.microsoft.com/office/drawing/2014/main" id="{AA9C490E-19BE-40B7-90F4-2135A5C4F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301" y="3891940"/>
            <a:ext cx="812378" cy="122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ÐÐ°ÑÑÐ¸Ð½ÐºÐ¸ Ð¿Ð¾ Ð·Ð°Ð¿ÑÐ¾ÑÑ unix logo">
            <a:extLst>
              <a:ext uri="{FF2B5EF4-FFF2-40B4-BE49-F238E27FC236}">
                <a16:creationId xmlns:a16="http://schemas.microsoft.com/office/drawing/2014/main" id="{0D1BC140-FA0C-4CBA-B73D-4A692F609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464" y="1715841"/>
            <a:ext cx="893093" cy="93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ÐÐ°ÑÑÐ¸Ð½ÐºÐ¸ Ð¿Ð¾ Ð·Ð°Ð¿ÑÐ¾ÑÑ risc logo">
            <a:extLst>
              <a:ext uri="{FF2B5EF4-FFF2-40B4-BE49-F238E27FC236}">
                <a16:creationId xmlns:a16="http://schemas.microsoft.com/office/drawing/2014/main" id="{21C70E1A-4E7C-4582-AF18-AE6FE2CBFF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3" t="27846" r="28692" b="25631"/>
          <a:stretch/>
        </p:blipFill>
        <p:spPr bwMode="auto">
          <a:xfrm>
            <a:off x="6186360" y="3621050"/>
            <a:ext cx="1087099" cy="35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ÐÐ°ÑÑÐ¸Ð½ÐºÐ¸ Ð¿Ð¾ Ð·Ð°Ð¿ÑÐ¾ÑÑ c">
            <a:extLst>
              <a:ext uri="{FF2B5EF4-FFF2-40B4-BE49-F238E27FC236}">
                <a16:creationId xmlns:a16="http://schemas.microsoft.com/office/drawing/2014/main" id="{CF56FD57-4F94-4C98-BF57-E073FAF78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971" y="4099544"/>
            <a:ext cx="826270" cy="82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ÐÐ°ÑÑÐ¸Ð½ÐºÐ¸ Ð¿Ð¾ Ð·Ð°Ð¿ÑÐ¾ÑÑ Ð¿ÑÐ¾Ð»Ð¾Ð³ ÑÐ·ÑÐº Ð¿ÑÐ¾Ð³ÑÐ°Ð¼Ð¼Ð¸ÑÐ¾Ð²Ð°Ð½Ð¸Ñ Ð±ÑÐ´ÑÑÐµÐ³Ð¾">
            <a:extLst>
              <a:ext uri="{FF2B5EF4-FFF2-40B4-BE49-F238E27FC236}">
                <a16:creationId xmlns:a16="http://schemas.microsoft.com/office/drawing/2014/main" id="{0A719308-D674-4C24-A58D-C24EC3A1D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689" y="3429000"/>
            <a:ext cx="1151375" cy="165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Прямая соединительная линия 69">
            <a:extLst>
              <a:ext uri="{FF2B5EF4-FFF2-40B4-BE49-F238E27FC236}">
                <a16:creationId xmlns:a16="http://schemas.microsoft.com/office/drawing/2014/main" id="{6CAB0AE2-35DD-48D8-BB83-9B022FB6AEAD}"/>
              </a:ext>
            </a:extLst>
          </p:cNvPr>
          <p:cNvCxnSpPr>
            <a:cxnSpLocks/>
          </p:cNvCxnSpPr>
          <p:nvPr/>
        </p:nvCxnSpPr>
        <p:spPr>
          <a:xfrm>
            <a:off x="2371411" y="2693419"/>
            <a:ext cx="0" cy="347224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я соединительная линия 77">
            <a:extLst>
              <a:ext uri="{FF2B5EF4-FFF2-40B4-BE49-F238E27FC236}">
                <a16:creationId xmlns:a16="http://schemas.microsoft.com/office/drawing/2014/main" id="{1743B668-B4D0-4B06-B808-698CCCAE1713}"/>
              </a:ext>
            </a:extLst>
          </p:cNvPr>
          <p:cNvCxnSpPr/>
          <p:nvPr/>
        </p:nvCxnSpPr>
        <p:spPr>
          <a:xfrm flipV="1">
            <a:off x="4734399" y="5341196"/>
            <a:ext cx="0" cy="8244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единительная линия 79">
            <a:extLst>
              <a:ext uri="{FF2B5EF4-FFF2-40B4-BE49-F238E27FC236}">
                <a16:creationId xmlns:a16="http://schemas.microsoft.com/office/drawing/2014/main" id="{3350CA82-D6A6-4092-849B-F8FC46E00D4A}"/>
              </a:ext>
            </a:extLst>
          </p:cNvPr>
          <p:cNvCxnSpPr/>
          <p:nvPr/>
        </p:nvCxnSpPr>
        <p:spPr>
          <a:xfrm flipV="1">
            <a:off x="5952045" y="2693419"/>
            <a:ext cx="0" cy="34832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единительная линия 81">
            <a:extLst>
              <a:ext uri="{FF2B5EF4-FFF2-40B4-BE49-F238E27FC236}">
                <a16:creationId xmlns:a16="http://schemas.microsoft.com/office/drawing/2014/main" id="{00BFB720-90C6-4B17-9E52-0A91A6BCBFAC}"/>
              </a:ext>
            </a:extLst>
          </p:cNvPr>
          <p:cNvCxnSpPr/>
          <p:nvPr/>
        </p:nvCxnSpPr>
        <p:spPr>
          <a:xfrm flipV="1">
            <a:off x="7126938" y="5320856"/>
            <a:ext cx="0" cy="85582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15B80E3D-0174-4E9F-AB73-9085D43518D7}"/>
              </a:ext>
            </a:extLst>
          </p:cNvPr>
          <p:cNvCxnSpPr>
            <a:cxnSpLocks/>
          </p:cNvCxnSpPr>
          <p:nvPr/>
        </p:nvCxnSpPr>
        <p:spPr>
          <a:xfrm>
            <a:off x="627529" y="6176682"/>
            <a:ext cx="10936941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1E239090-BC92-450B-A17C-C704D2276F1E}"/>
              </a:ext>
            </a:extLst>
          </p:cNvPr>
          <p:cNvSpPr txBox="1"/>
          <p:nvPr/>
        </p:nvSpPr>
        <p:spPr>
          <a:xfrm>
            <a:off x="2342635" y="5732416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19</a:t>
            </a:r>
            <a:r>
              <a:rPr lang="ru-RU" sz="1600" b="1" dirty="0">
                <a:solidFill>
                  <a:srgbClr val="FF0000"/>
                </a:solidFill>
              </a:rPr>
              <a:t>37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CB5B3CC-8DCB-450F-8BCF-6CF9F1A020E9}"/>
              </a:ext>
            </a:extLst>
          </p:cNvPr>
          <p:cNvSpPr txBox="1"/>
          <p:nvPr/>
        </p:nvSpPr>
        <p:spPr>
          <a:xfrm>
            <a:off x="4734575" y="5736732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19</a:t>
            </a:r>
            <a:r>
              <a:rPr lang="ru-RU" sz="1600" b="1" dirty="0">
                <a:solidFill>
                  <a:srgbClr val="FF0000"/>
                </a:solidFill>
              </a:rPr>
              <a:t>54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2A1A188-9750-44B2-8393-A87F04196A09}"/>
              </a:ext>
            </a:extLst>
          </p:cNvPr>
          <p:cNvSpPr txBox="1"/>
          <p:nvPr/>
        </p:nvSpPr>
        <p:spPr>
          <a:xfrm>
            <a:off x="5940620" y="5739666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19</a:t>
            </a:r>
            <a:r>
              <a:rPr lang="ru-RU" sz="1600" b="1" dirty="0">
                <a:solidFill>
                  <a:srgbClr val="FF0000"/>
                </a:solidFill>
              </a:rPr>
              <a:t>63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3A7B238-4B39-4721-B418-665EA7935C14}"/>
              </a:ext>
            </a:extLst>
          </p:cNvPr>
          <p:cNvSpPr txBox="1"/>
          <p:nvPr/>
        </p:nvSpPr>
        <p:spPr>
          <a:xfrm>
            <a:off x="7126937" y="5736732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19</a:t>
            </a:r>
            <a:r>
              <a:rPr lang="ru-RU" sz="1600" b="1" dirty="0">
                <a:solidFill>
                  <a:srgbClr val="FF0000"/>
                </a:solidFill>
              </a:rPr>
              <a:t>72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DD38A2C-1782-4C7A-B54E-678F3B794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2955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ÐÐ°ÑÑÐ¸Ð½ÐºÐ¸ Ð¿Ð¾ Ð·Ð°Ð¿ÑÐ¾ÑÑ MP-1 maspar">
            <a:extLst>
              <a:ext uri="{FF2B5EF4-FFF2-40B4-BE49-F238E27FC236}">
                <a16:creationId xmlns:a16="http://schemas.microsoft.com/office/drawing/2014/main" id="{18EF8BD5-BABB-4B6E-9514-DE575503C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624137"/>
            <a:ext cx="4114800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E5331B9-630D-43B7-862C-BF859A3ED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31293"/>
            <a:ext cx="10515600" cy="726707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MP-1 (1988</a:t>
            </a: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год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sz="1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5E9AEBB-B69A-4DD2-A878-12E74D9A1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75502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" descr="ÐÐ°ÑÑÐ¸Ð½ÐºÐ¸ Ð¿Ð¾ Ð·Ð°Ð¿ÑÐ¾ÑÑ MP-1 maspar">
            <a:extLst>
              <a:ext uri="{FF2B5EF4-FFF2-40B4-BE49-F238E27FC236}">
                <a16:creationId xmlns:a16="http://schemas.microsoft.com/office/drawing/2014/main" id="{7277F052-0E6E-48A7-B1B1-DDF2E73D0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266" y="1125584"/>
            <a:ext cx="2415957" cy="94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ÐÐ°ÑÑÐ¸Ð½ÐºÐ¸ Ð¿Ð¾ Ð·Ð°Ð¿ÑÐ¾ÑÑ cdc 6600">
            <a:extLst>
              <a:ext uri="{FF2B5EF4-FFF2-40B4-BE49-F238E27FC236}">
                <a16:creationId xmlns:a16="http://schemas.microsoft.com/office/drawing/2014/main" id="{9C4B13AC-9138-483C-A481-B07194486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573" y="502880"/>
            <a:ext cx="1737233" cy="121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ÐÐ°ÑÑÐ¸Ð½ÐºÐ¸ Ð¿Ð¾ Ð·Ð°Ð¿ÑÐ¾ÑÑ atanasoff-berry computer (abc)">
            <a:extLst>
              <a:ext uri="{FF2B5EF4-FFF2-40B4-BE49-F238E27FC236}">
                <a16:creationId xmlns:a16="http://schemas.microsoft.com/office/drawing/2014/main" id="{DE611B0D-CE61-4FFE-9113-30ACA9B4F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026" y="746140"/>
            <a:ext cx="2461838" cy="164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6725C427-814C-40B1-9612-4AE581BB7BB1}"/>
              </a:ext>
            </a:extLst>
          </p:cNvPr>
          <p:cNvCxnSpPr>
            <a:cxnSpLocks/>
          </p:cNvCxnSpPr>
          <p:nvPr/>
        </p:nvCxnSpPr>
        <p:spPr>
          <a:xfrm flipV="1">
            <a:off x="4136078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A47DB938-08FD-4470-BEAB-39DA0C3BA9D5}"/>
              </a:ext>
            </a:extLst>
          </p:cNvPr>
          <p:cNvCxnSpPr>
            <a:cxnSpLocks/>
          </p:cNvCxnSpPr>
          <p:nvPr/>
        </p:nvCxnSpPr>
        <p:spPr>
          <a:xfrm flipV="1">
            <a:off x="5494280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69F79CEA-9842-442B-A099-B32095E07517}"/>
              </a:ext>
            </a:extLst>
          </p:cNvPr>
          <p:cNvCxnSpPr>
            <a:cxnSpLocks/>
          </p:cNvCxnSpPr>
          <p:nvPr/>
        </p:nvCxnSpPr>
        <p:spPr>
          <a:xfrm flipV="1">
            <a:off x="6852483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DBDBC570-A49B-43FB-8982-94BDAA2CAEF6}"/>
              </a:ext>
            </a:extLst>
          </p:cNvPr>
          <p:cNvCxnSpPr>
            <a:cxnSpLocks/>
          </p:cNvCxnSpPr>
          <p:nvPr/>
        </p:nvCxnSpPr>
        <p:spPr>
          <a:xfrm flipV="1">
            <a:off x="8209010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D36C071A-80A1-4259-B555-8D27EA389B50}"/>
              </a:ext>
            </a:extLst>
          </p:cNvPr>
          <p:cNvCxnSpPr>
            <a:cxnSpLocks/>
          </p:cNvCxnSpPr>
          <p:nvPr/>
        </p:nvCxnSpPr>
        <p:spPr>
          <a:xfrm flipV="1">
            <a:off x="9567213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BB04E9D-4989-4AEE-A53D-CDFA00C2DAB6}"/>
              </a:ext>
            </a:extLst>
          </p:cNvPr>
          <p:cNvSpPr txBox="1"/>
          <p:nvPr/>
        </p:nvSpPr>
        <p:spPr>
          <a:xfrm>
            <a:off x="3809706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1950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DDF7B1-1EFA-410A-876E-843EEBA1A96A}"/>
              </a:ext>
            </a:extLst>
          </p:cNvPr>
          <p:cNvSpPr txBox="1"/>
          <p:nvPr/>
        </p:nvSpPr>
        <p:spPr>
          <a:xfrm>
            <a:off x="5166233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6</a:t>
            </a:r>
            <a:r>
              <a:rPr lang="en-US" dirty="0"/>
              <a:t>0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46CB5E-1397-4B46-BCFC-1DBF14594366}"/>
              </a:ext>
            </a:extLst>
          </p:cNvPr>
          <p:cNvSpPr txBox="1"/>
          <p:nvPr/>
        </p:nvSpPr>
        <p:spPr>
          <a:xfrm>
            <a:off x="6524435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7</a:t>
            </a:r>
            <a:r>
              <a:rPr lang="en-US" dirty="0"/>
              <a:t>0</a:t>
            </a:r>
            <a:endParaRPr lang="ru-R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4149C6-B9D3-4FC0-827F-C59D79051C17}"/>
              </a:ext>
            </a:extLst>
          </p:cNvPr>
          <p:cNvSpPr txBox="1"/>
          <p:nvPr/>
        </p:nvSpPr>
        <p:spPr>
          <a:xfrm>
            <a:off x="7882639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8</a:t>
            </a:r>
            <a:r>
              <a:rPr lang="en-US" dirty="0"/>
              <a:t>0</a:t>
            </a:r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7DFFDF-8261-46AD-B3B8-92F1C5B0C6CB}"/>
              </a:ext>
            </a:extLst>
          </p:cNvPr>
          <p:cNvSpPr txBox="1"/>
          <p:nvPr/>
        </p:nvSpPr>
        <p:spPr>
          <a:xfrm>
            <a:off x="9240841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9</a:t>
            </a:r>
            <a:r>
              <a:rPr lang="en-US" dirty="0"/>
              <a:t>0</a:t>
            </a:r>
            <a:endParaRPr lang="ru-RU" dirty="0"/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A5BEA0AC-1FC8-485A-B831-719B0433727B}"/>
              </a:ext>
            </a:extLst>
          </p:cNvPr>
          <p:cNvCxnSpPr>
            <a:cxnSpLocks/>
          </p:cNvCxnSpPr>
          <p:nvPr/>
        </p:nvCxnSpPr>
        <p:spPr>
          <a:xfrm flipV="1">
            <a:off x="2777874" y="6164174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6D01EFA-5DC7-4269-B0F8-B5632B1CE68E}"/>
              </a:ext>
            </a:extLst>
          </p:cNvPr>
          <p:cNvSpPr txBox="1"/>
          <p:nvPr/>
        </p:nvSpPr>
        <p:spPr>
          <a:xfrm>
            <a:off x="2451502" y="634199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4</a:t>
            </a:r>
            <a:r>
              <a:rPr lang="en-US" dirty="0"/>
              <a:t>0</a:t>
            </a:r>
            <a:endParaRPr lang="ru-RU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D550A927-93ED-4D4D-8A66-42FE3A2B4EBA}"/>
              </a:ext>
            </a:extLst>
          </p:cNvPr>
          <p:cNvSpPr/>
          <p:nvPr/>
        </p:nvSpPr>
        <p:spPr>
          <a:xfrm>
            <a:off x="-40885" y="3140610"/>
            <a:ext cx="2077886" cy="219053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824F0102-2BF9-4CA5-830F-7D0151F8A066}"/>
              </a:ext>
            </a:extLst>
          </p:cNvPr>
          <p:cNvSpPr/>
          <p:nvPr/>
        </p:nvSpPr>
        <p:spPr>
          <a:xfrm>
            <a:off x="1744723" y="502881"/>
            <a:ext cx="2461838" cy="21905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AC94D2A-71EC-4C8B-AF66-BF61F47DA94A}"/>
              </a:ext>
            </a:extLst>
          </p:cNvPr>
          <p:cNvSpPr/>
          <p:nvPr/>
        </p:nvSpPr>
        <p:spPr>
          <a:xfrm>
            <a:off x="3151295" y="3150658"/>
            <a:ext cx="2461838" cy="21905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D7E6B21D-6162-4B8A-A9C4-39AD29A09773}"/>
              </a:ext>
            </a:extLst>
          </p:cNvPr>
          <p:cNvSpPr/>
          <p:nvPr/>
        </p:nvSpPr>
        <p:spPr>
          <a:xfrm>
            <a:off x="4806219" y="502881"/>
            <a:ext cx="2461838" cy="21905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8770A1A3-91A0-477E-9ACC-45C4DFBD07F0}"/>
              </a:ext>
            </a:extLst>
          </p:cNvPr>
          <p:cNvSpPr/>
          <p:nvPr/>
        </p:nvSpPr>
        <p:spPr>
          <a:xfrm>
            <a:off x="6117186" y="3130318"/>
            <a:ext cx="2461838" cy="21905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8DA58F47-F966-43FF-B59B-E993A8EE4F2A}"/>
              </a:ext>
            </a:extLst>
          </p:cNvPr>
          <p:cNvSpPr/>
          <p:nvPr/>
        </p:nvSpPr>
        <p:spPr>
          <a:xfrm>
            <a:off x="7882639" y="502881"/>
            <a:ext cx="2461838" cy="21905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37D92FB2-EEAA-4724-BAA1-0A4BB6FD6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7"/>
          <a:stretch/>
        </p:blipFill>
        <p:spPr bwMode="auto">
          <a:xfrm>
            <a:off x="0" y="3332359"/>
            <a:ext cx="1993129" cy="178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ÐÐ°ÑÑÐ¸Ð½ÐºÐ¸ Ð¿Ð¾ Ð·Ð°Ð¿ÑÐ¾ÑÑ TRADIC">
            <a:extLst>
              <a:ext uri="{FF2B5EF4-FFF2-40B4-BE49-F238E27FC236}">
                <a16:creationId xmlns:a16="http://schemas.microsoft.com/office/drawing/2014/main" id="{8010739F-9E12-4C2D-9FCE-437942E53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734" y="3233083"/>
            <a:ext cx="1126747" cy="98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ÐÐ°ÑÑÐ¸Ð½ÐºÐ¸ Ð¿Ð¾ Ð·Ð°Ð¿ÑÐ¾ÑÑ ÑÐ¾ÑÑÑÐ°Ð½">
            <a:extLst>
              <a:ext uri="{FF2B5EF4-FFF2-40B4-BE49-F238E27FC236}">
                <a16:creationId xmlns:a16="http://schemas.microsoft.com/office/drawing/2014/main" id="{AB9D641F-C541-4125-9D8C-6F6D00FDD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057" y="4051931"/>
            <a:ext cx="961366" cy="122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ÐÐ°ÑÑÐ¸Ð½ÐºÐ¸ Ð¿Ð¾ Ð·Ð°Ð¿ÑÐ¾ÑÑ algol ÐºÐ½Ð¸Ð³Ð°">
            <a:extLst>
              <a:ext uri="{FF2B5EF4-FFF2-40B4-BE49-F238E27FC236}">
                <a16:creationId xmlns:a16="http://schemas.microsoft.com/office/drawing/2014/main" id="{538032A1-448F-48E1-A798-4AB4B22EC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289" y="4000881"/>
            <a:ext cx="775012" cy="122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ÐÐ°ÑÑÐ¸Ð½ÐºÐ¸ Ð¿Ð¾ Ð·Ð°Ð¿ÑÐ¾ÑÑ cobol ÐºÐ½Ð¸Ð³Ð°">
            <a:extLst>
              <a:ext uri="{FF2B5EF4-FFF2-40B4-BE49-F238E27FC236}">
                <a16:creationId xmlns:a16="http://schemas.microsoft.com/office/drawing/2014/main" id="{AA9C490E-19BE-40B7-90F4-2135A5C4F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301" y="3891940"/>
            <a:ext cx="812378" cy="122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ÐÐ°ÑÑÐ¸Ð½ÐºÐ¸ Ð¿Ð¾ Ð·Ð°Ð¿ÑÐ¾ÑÑ unix logo">
            <a:extLst>
              <a:ext uri="{FF2B5EF4-FFF2-40B4-BE49-F238E27FC236}">
                <a16:creationId xmlns:a16="http://schemas.microsoft.com/office/drawing/2014/main" id="{0D1BC140-FA0C-4CBA-B73D-4A692F609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464" y="1715841"/>
            <a:ext cx="893093" cy="93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ÐÐ°ÑÑÐ¸Ð½ÐºÐ¸ Ð¿Ð¾ Ð·Ð°Ð¿ÑÐ¾ÑÑ risc logo">
            <a:extLst>
              <a:ext uri="{FF2B5EF4-FFF2-40B4-BE49-F238E27FC236}">
                <a16:creationId xmlns:a16="http://schemas.microsoft.com/office/drawing/2014/main" id="{21C70E1A-4E7C-4582-AF18-AE6FE2CBFF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3" t="27846" r="28692" b="25631"/>
          <a:stretch/>
        </p:blipFill>
        <p:spPr bwMode="auto">
          <a:xfrm>
            <a:off x="6186360" y="3621050"/>
            <a:ext cx="1087099" cy="35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ÐÐ°ÑÑÐ¸Ð½ÐºÐ¸ Ð¿Ð¾ Ð·Ð°Ð¿ÑÐ¾ÑÑ c">
            <a:extLst>
              <a:ext uri="{FF2B5EF4-FFF2-40B4-BE49-F238E27FC236}">
                <a16:creationId xmlns:a16="http://schemas.microsoft.com/office/drawing/2014/main" id="{CF56FD57-4F94-4C98-BF57-E073FAF78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971" y="4099544"/>
            <a:ext cx="826270" cy="82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ÐÐ°ÑÑÐ¸Ð½ÐºÐ¸ Ð¿Ð¾ Ð·Ð°Ð¿ÑÐ¾ÑÑ Ð¿ÑÐ¾Ð»Ð¾Ð³ ÑÐ·ÑÐº Ð¿ÑÐ¾Ð³ÑÐ°Ð¼Ð¼Ð¸ÑÐ¾Ð²Ð°Ð½Ð¸Ñ Ð±ÑÐ´ÑÑÐµÐ³Ð¾">
            <a:extLst>
              <a:ext uri="{FF2B5EF4-FFF2-40B4-BE49-F238E27FC236}">
                <a16:creationId xmlns:a16="http://schemas.microsoft.com/office/drawing/2014/main" id="{0A719308-D674-4C24-A58D-C24EC3A1D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689" y="3429000"/>
            <a:ext cx="1151375" cy="165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Прямая соединительная линия 69">
            <a:extLst>
              <a:ext uri="{FF2B5EF4-FFF2-40B4-BE49-F238E27FC236}">
                <a16:creationId xmlns:a16="http://schemas.microsoft.com/office/drawing/2014/main" id="{6CAB0AE2-35DD-48D8-BB83-9B022FB6AEAD}"/>
              </a:ext>
            </a:extLst>
          </p:cNvPr>
          <p:cNvCxnSpPr>
            <a:cxnSpLocks/>
          </p:cNvCxnSpPr>
          <p:nvPr/>
        </p:nvCxnSpPr>
        <p:spPr>
          <a:xfrm>
            <a:off x="2371411" y="2693419"/>
            <a:ext cx="0" cy="347224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я соединительная линия 77">
            <a:extLst>
              <a:ext uri="{FF2B5EF4-FFF2-40B4-BE49-F238E27FC236}">
                <a16:creationId xmlns:a16="http://schemas.microsoft.com/office/drawing/2014/main" id="{1743B668-B4D0-4B06-B808-698CCCAE1713}"/>
              </a:ext>
            </a:extLst>
          </p:cNvPr>
          <p:cNvCxnSpPr/>
          <p:nvPr/>
        </p:nvCxnSpPr>
        <p:spPr>
          <a:xfrm flipV="1">
            <a:off x="4734399" y="5341196"/>
            <a:ext cx="0" cy="8244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единительная линия 79">
            <a:extLst>
              <a:ext uri="{FF2B5EF4-FFF2-40B4-BE49-F238E27FC236}">
                <a16:creationId xmlns:a16="http://schemas.microsoft.com/office/drawing/2014/main" id="{3350CA82-D6A6-4092-849B-F8FC46E00D4A}"/>
              </a:ext>
            </a:extLst>
          </p:cNvPr>
          <p:cNvCxnSpPr/>
          <p:nvPr/>
        </p:nvCxnSpPr>
        <p:spPr>
          <a:xfrm flipV="1">
            <a:off x="5952045" y="2693419"/>
            <a:ext cx="0" cy="34832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единительная линия 81">
            <a:extLst>
              <a:ext uri="{FF2B5EF4-FFF2-40B4-BE49-F238E27FC236}">
                <a16:creationId xmlns:a16="http://schemas.microsoft.com/office/drawing/2014/main" id="{00BFB720-90C6-4B17-9E52-0A91A6BCBFAC}"/>
              </a:ext>
            </a:extLst>
          </p:cNvPr>
          <p:cNvCxnSpPr/>
          <p:nvPr/>
        </p:nvCxnSpPr>
        <p:spPr>
          <a:xfrm flipV="1">
            <a:off x="7126938" y="5320856"/>
            <a:ext cx="0" cy="85582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Прямая соединительная линия 82">
            <a:extLst>
              <a:ext uri="{FF2B5EF4-FFF2-40B4-BE49-F238E27FC236}">
                <a16:creationId xmlns:a16="http://schemas.microsoft.com/office/drawing/2014/main" id="{6E418515-21A7-4FD3-B035-3E9D9A2BBC84}"/>
              </a:ext>
            </a:extLst>
          </p:cNvPr>
          <p:cNvCxnSpPr/>
          <p:nvPr/>
        </p:nvCxnSpPr>
        <p:spPr>
          <a:xfrm flipV="1">
            <a:off x="8777307" y="2693419"/>
            <a:ext cx="0" cy="34832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15B80E3D-0174-4E9F-AB73-9085D43518D7}"/>
              </a:ext>
            </a:extLst>
          </p:cNvPr>
          <p:cNvCxnSpPr>
            <a:cxnSpLocks/>
          </p:cNvCxnSpPr>
          <p:nvPr/>
        </p:nvCxnSpPr>
        <p:spPr>
          <a:xfrm>
            <a:off x="627529" y="6176682"/>
            <a:ext cx="10936941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1E239090-BC92-450B-A17C-C704D2276F1E}"/>
              </a:ext>
            </a:extLst>
          </p:cNvPr>
          <p:cNvSpPr txBox="1"/>
          <p:nvPr/>
        </p:nvSpPr>
        <p:spPr>
          <a:xfrm>
            <a:off x="2342635" y="5732416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19</a:t>
            </a:r>
            <a:r>
              <a:rPr lang="ru-RU" sz="1600" b="1" dirty="0">
                <a:solidFill>
                  <a:srgbClr val="FF0000"/>
                </a:solidFill>
              </a:rPr>
              <a:t>37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CB5B3CC-8DCB-450F-8BCF-6CF9F1A020E9}"/>
              </a:ext>
            </a:extLst>
          </p:cNvPr>
          <p:cNvSpPr txBox="1"/>
          <p:nvPr/>
        </p:nvSpPr>
        <p:spPr>
          <a:xfrm>
            <a:off x="4734575" y="5736732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19</a:t>
            </a:r>
            <a:r>
              <a:rPr lang="ru-RU" sz="1600" b="1" dirty="0">
                <a:solidFill>
                  <a:srgbClr val="FF0000"/>
                </a:solidFill>
              </a:rPr>
              <a:t>54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2A1A188-9750-44B2-8393-A87F04196A09}"/>
              </a:ext>
            </a:extLst>
          </p:cNvPr>
          <p:cNvSpPr txBox="1"/>
          <p:nvPr/>
        </p:nvSpPr>
        <p:spPr>
          <a:xfrm>
            <a:off x="5940620" y="5739666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19</a:t>
            </a:r>
            <a:r>
              <a:rPr lang="ru-RU" sz="1600" b="1" dirty="0">
                <a:solidFill>
                  <a:srgbClr val="FF0000"/>
                </a:solidFill>
              </a:rPr>
              <a:t>63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3A7B238-4B39-4721-B418-665EA7935C14}"/>
              </a:ext>
            </a:extLst>
          </p:cNvPr>
          <p:cNvSpPr txBox="1"/>
          <p:nvPr/>
        </p:nvSpPr>
        <p:spPr>
          <a:xfrm>
            <a:off x="7126937" y="5736732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19</a:t>
            </a:r>
            <a:r>
              <a:rPr lang="ru-RU" sz="1600" b="1" dirty="0">
                <a:solidFill>
                  <a:srgbClr val="FF0000"/>
                </a:solidFill>
              </a:rPr>
              <a:t>72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17C5845-C23B-496F-8FB7-64E7823C5867}"/>
              </a:ext>
            </a:extLst>
          </p:cNvPr>
          <p:cNvSpPr txBox="1"/>
          <p:nvPr/>
        </p:nvSpPr>
        <p:spPr>
          <a:xfrm>
            <a:off x="8772302" y="5732416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19</a:t>
            </a:r>
            <a:r>
              <a:rPr lang="ru-RU" sz="1600" b="1" dirty="0">
                <a:solidFill>
                  <a:srgbClr val="FF0000"/>
                </a:solidFill>
              </a:rPr>
              <a:t>84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C747B10-D617-43D6-9CE8-2241626A1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2190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ÐÐ°ÑÑÐ¸Ð½ÐºÐ¸ Ð¿Ð¾ Ð·Ð°Ð¿ÑÐ¾ÑÑ MPP computer">
            <a:extLst>
              <a:ext uri="{FF2B5EF4-FFF2-40B4-BE49-F238E27FC236}">
                <a16:creationId xmlns:a16="http://schemas.microsoft.com/office/drawing/2014/main" id="{A1018113-4F93-4E41-B3A8-EA7736106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334" y="998973"/>
            <a:ext cx="7337331" cy="486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53E64B9-53AD-48B1-AF29-9AB2F6691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1455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" descr="ÐÐ°ÑÑÐ¸Ð½ÐºÐ¸ Ð¿Ð¾ Ð·Ð°Ð¿ÑÐ¾ÑÑ MP-1 maspar">
            <a:extLst>
              <a:ext uri="{FF2B5EF4-FFF2-40B4-BE49-F238E27FC236}">
                <a16:creationId xmlns:a16="http://schemas.microsoft.com/office/drawing/2014/main" id="{7277F052-0E6E-48A7-B1B1-DDF2E73D0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266" y="1125584"/>
            <a:ext cx="2415957" cy="94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ÐÐ°ÑÑÐ¸Ð½ÐºÐ¸ Ð¿Ð¾ Ð·Ð°Ð¿ÑÐ¾ÑÑ cdc 6600">
            <a:extLst>
              <a:ext uri="{FF2B5EF4-FFF2-40B4-BE49-F238E27FC236}">
                <a16:creationId xmlns:a16="http://schemas.microsoft.com/office/drawing/2014/main" id="{9C4B13AC-9138-483C-A481-B07194486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573" y="502880"/>
            <a:ext cx="1737233" cy="121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ÐÐ°ÑÑÐ¸Ð½ÐºÐ¸ Ð¿Ð¾ Ð·Ð°Ð¿ÑÐ¾ÑÑ atanasoff-berry computer (abc)">
            <a:extLst>
              <a:ext uri="{FF2B5EF4-FFF2-40B4-BE49-F238E27FC236}">
                <a16:creationId xmlns:a16="http://schemas.microsoft.com/office/drawing/2014/main" id="{DE611B0D-CE61-4FFE-9113-30ACA9B4F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026" y="746140"/>
            <a:ext cx="2461838" cy="164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6725C427-814C-40B1-9612-4AE581BB7BB1}"/>
              </a:ext>
            </a:extLst>
          </p:cNvPr>
          <p:cNvCxnSpPr>
            <a:cxnSpLocks/>
          </p:cNvCxnSpPr>
          <p:nvPr/>
        </p:nvCxnSpPr>
        <p:spPr>
          <a:xfrm flipV="1">
            <a:off x="4136078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A47DB938-08FD-4470-BEAB-39DA0C3BA9D5}"/>
              </a:ext>
            </a:extLst>
          </p:cNvPr>
          <p:cNvCxnSpPr>
            <a:cxnSpLocks/>
          </p:cNvCxnSpPr>
          <p:nvPr/>
        </p:nvCxnSpPr>
        <p:spPr>
          <a:xfrm flipV="1">
            <a:off x="5494280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69F79CEA-9842-442B-A099-B32095E07517}"/>
              </a:ext>
            </a:extLst>
          </p:cNvPr>
          <p:cNvCxnSpPr>
            <a:cxnSpLocks/>
          </p:cNvCxnSpPr>
          <p:nvPr/>
        </p:nvCxnSpPr>
        <p:spPr>
          <a:xfrm flipV="1">
            <a:off x="6852483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DBDBC570-A49B-43FB-8982-94BDAA2CAEF6}"/>
              </a:ext>
            </a:extLst>
          </p:cNvPr>
          <p:cNvCxnSpPr>
            <a:cxnSpLocks/>
          </p:cNvCxnSpPr>
          <p:nvPr/>
        </p:nvCxnSpPr>
        <p:spPr>
          <a:xfrm flipV="1">
            <a:off x="8209010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D36C071A-80A1-4259-B555-8D27EA389B50}"/>
              </a:ext>
            </a:extLst>
          </p:cNvPr>
          <p:cNvCxnSpPr>
            <a:cxnSpLocks/>
          </p:cNvCxnSpPr>
          <p:nvPr/>
        </p:nvCxnSpPr>
        <p:spPr>
          <a:xfrm flipV="1">
            <a:off x="9567213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BB04E9D-4989-4AEE-A53D-CDFA00C2DAB6}"/>
              </a:ext>
            </a:extLst>
          </p:cNvPr>
          <p:cNvSpPr txBox="1"/>
          <p:nvPr/>
        </p:nvSpPr>
        <p:spPr>
          <a:xfrm>
            <a:off x="3809706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1950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DDF7B1-1EFA-410A-876E-843EEBA1A96A}"/>
              </a:ext>
            </a:extLst>
          </p:cNvPr>
          <p:cNvSpPr txBox="1"/>
          <p:nvPr/>
        </p:nvSpPr>
        <p:spPr>
          <a:xfrm>
            <a:off x="5166233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6</a:t>
            </a:r>
            <a:r>
              <a:rPr lang="en-US" dirty="0"/>
              <a:t>0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46CB5E-1397-4B46-BCFC-1DBF14594366}"/>
              </a:ext>
            </a:extLst>
          </p:cNvPr>
          <p:cNvSpPr txBox="1"/>
          <p:nvPr/>
        </p:nvSpPr>
        <p:spPr>
          <a:xfrm>
            <a:off x="6524435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7</a:t>
            </a:r>
            <a:r>
              <a:rPr lang="en-US" dirty="0"/>
              <a:t>0</a:t>
            </a:r>
            <a:endParaRPr lang="ru-R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4149C6-B9D3-4FC0-827F-C59D79051C17}"/>
              </a:ext>
            </a:extLst>
          </p:cNvPr>
          <p:cNvSpPr txBox="1"/>
          <p:nvPr/>
        </p:nvSpPr>
        <p:spPr>
          <a:xfrm>
            <a:off x="7882639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8</a:t>
            </a:r>
            <a:r>
              <a:rPr lang="en-US" dirty="0"/>
              <a:t>0</a:t>
            </a:r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7DFFDF-8261-46AD-B3B8-92F1C5B0C6CB}"/>
              </a:ext>
            </a:extLst>
          </p:cNvPr>
          <p:cNvSpPr txBox="1"/>
          <p:nvPr/>
        </p:nvSpPr>
        <p:spPr>
          <a:xfrm>
            <a:off x="9240841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9</a:t>
            </a:r>
            <a:r>
              <a:rPr lang="en-US" dirty="0"/>
              <a:t>0</a:t>
            </a:r>
            <a:endParaRPr lang="ru-RU" dirty="0"/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A5BEA0AC-1FC8-485A-B831-719B0433727B}"/>
              </a:ext>
            </a:extLst>
          </p:cNvPr>
          <p:cNvCxnSpPr>
            <a:cxnSpLocks/>
          </p:cNvCxnSpPr>
          <p:nvPr/>
        </p:nvCxnSpPr>
        <p:spPr>
          <a:xfrm flipV="1">
            <a:off x="2777874" y="6164174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6D01EFA-5DC7-4269-B0F8-B5632B1CE68E}"/>
              </a:ext>
            </a:extLst>
          </p:cNvPr>
          <p:cNvSpPr txBox="1"/>
          <p:nvPr/>
        </p:nvSpPr>
        <p:spPr>
          <a:xfrm>
            <a:off x="2451502" y="634199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4</a:t>
            </a:r>
            <a:r>
              <a:rPr lang="en-US" dirty="0"/>
              <a:t>0</a:t>
            </a:r>
            <a:endParaRPr lang="ru-RU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D550A927-93ED-4D4D-8A66-42FE3A2B4EBA}"/>
              </a:ext>
            </a:extLst>
          </p:cNvPr>
          <p:cNvSpPr/>
          <p:nvPr/>
        </p:nvSpPr>
        <p:spPr>
          <a:xfrm>
            <a:off x="-40885" y="3140610"/>
            <a:ext cx="2077886" cy="219053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824F0102-2BF9-4CA5-830F-7D0151F8A066}"/>
              </a:ext>
            </a:extLst>
          </p:cNvPr>
          <p:cNvSpPr/>
          <p:nvPr/>
        </p:nvSpPr>
        <p:spPr>
          <a:xfrm>
            <a:off x="1744723" y="502881"/>
            <a:ext cx="2461838" cy="21905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AC94D2A-71EC-4C8B-AF66-BF61F47DA94A}"/>
              </a:ext>
            </a:extLst>
          </p:cNvPr>
          <p:cNvSpPr/>
          <p:nvPr/>
        </p:nvSpPr>
        <p:spPr>
          <a:xfrm>
            <a:off x="3151295" y="3150658"/>
            <a:ext cx="2461838" cy="21905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D7E6B21D-6162-4B8A-A9C4-39AD29A09773}"/>
              </a:ext>
            </a:extLst>
          </p:cNvPr>
          <p:cNvSpPr/>
          <p:nvPr/>
        </p:nvSpPr>
        <p:spPr>
          <a:xfrm>
            <a:off x="4806219" y="502881"/>
            <a:ext cx="2461838" cy="21905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8770A1A3-91A0-477E-9ACC-45C4DFBD07F0}"/>
              </a:ext>
            </a:extLst>
          </p:cNvPr>
          <p:cNvSpPr/>
          <p:nvPr/>
        </p:nvSpPr>
        <p:spPr>
          <a:xfrm>
            <a:off x="6117186" y="3130318"/>
            <a:ext cx="2461838" cy="21905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8DA58F47-F966-43FF-B59B-E993A8EE4F2A}"/>
              </a:ext>
            </a:extLst>
          </p:cNvPr>
          <p:cNvSpPr/>
          <p:nvPr/>
        </p:nvSpPr>
        <p:spPr>
          <a:xfrm>
            <a:off x="7882639" y="502881"/>
            <a:ext cx="2461838" cy="21905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54EE6E4C-4341-4B5D-AC3B-6DCB5F8FB488}"/>
              </a:ext>
            </a:extLst>
          </p:cNvPr>
          <p:cNvSpPr/>
          <p:nvPr/>
        </p:nvSpPr>
        <p:spPr>
          <a:xfrm>
            <a:off x="9073026" y="3130318"/>
            <a:ext cx="2461838" cy="21905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37D92FB2-EEAA-4724-BAA1-0A4BB6FD6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7"/>
          <a:stretch/>
        </p:blipFill>
        <p:spPr bwMode="auto">
          <a:xfrm>
            <a:off x="0" y="3332359"/>
            <a:ext cx="1993129" cy="178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ÐÐ°ÑÑÐ¸Ð½ÐºÐ¸ Ð¿Ð¾ Ð·Ð°Ð¿ÑÐ¾ÑÑ TRADIC">
            <a:extLst>
              <a:ext uri="{FF2B5EF4-FFF2-40B4-BE49-F238E27FC236}">
                <a16:creationId xmlns:a16="http://schemas.microsoft.com/office/drawing/2014/main" id="{8010739F-9E12-4C2D-9FCE-437942E53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734" y="3233083"/>
            <a:ext cx="1126747" cy="98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ÐÐ°ÑÑÐ¸Ð½ÐºÐ¸ Ð¿Ð¾ Ð·Ð°Ð¿ÑÐ¾ÑÑ ÑÐ¾ÑÑÑÐ°Ð½">
            <a:extLst>
              <a:ext uri="{FF2B5EF4-FFF2-40B4-BE49-F238E27FC236}">
                <a16:creationId xmlns:a16="http://schemas.microsoft.com/office/drawing/2014/main" id="{AB9D641F-C541-4125-9D8C-6F6D00FDD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057" y="4051931"/>
            <a:ext cx="961366" cy="122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ÐÐ°ÑÑÐ¸Ð½ÐºÐ¸ Ð¿Ð¾ Ð·Ð°Ð¿ÑÐ¾ÑÑ algol ÐºÐ½Ð¸Ð³Ð°">
            <a:extLst>
              <a:ext uri="{FF2B5EF4-FFF2-40B4-BE49-F238E27FC236}">
                <a16:creationId xmlns:a16="http://schemas.microsoft.com/office/drawing/2014/main" id="{538032A1-448F-48E1-A798-4AB4B22EC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289" y="4000881"/>
            <a:ext cx="775012" cy="122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ÐÐ°ÑÑÐ¸Ð½ÐºÐ¸ Ð¿Ð¾ Ð·Ð°Ð¿ÑÐ¾ÑÑ cobol ÐºÐ½Ð¸Ð³Ð°">
            <a:extLst>
              <a:ext uri="{FF2B5EF4-FFF2-40B4-BE49-F238E27FC236}">
                <a16:creationId xmlns:a16="http://schemas.microsoft.com/office/drawing/2014/main" id="{AA9C490E-19BE-40B7-90F4-2135A5C4F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301" y="3891940"/>
            <a:ext cx="812378" cy="122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ÐÐ°ÑÑÐ¸Ð½ÐºÐ¸ Ð¿Ð¾ Ð·Ð°Ð¿ÑÐ¾ÑÑ unix logo">
            <a:extLst>
              <a:ext uri="{FF2B5EF4-FFF2-40B4-BE49-F238E27FC236}">
                <a16:creationId xmlns:a16="http://schemas.microsoft.com/office/drawing/2014/main" id="{0D1BC140-FA0C-4CBA-B73D-4A692F609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464" y="1715841"/>
            <a:ext cx="893093" cy="93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ÐÐ°ÑÑÐ¸Ð½ÐºÐ¸ Ð¿Ð¾ Ð·Ð°Ð¿ÑÐ¾ÑÑ risc logo">
            <a:extLst>
              <a:ext uri="{FF2B5EF4-FFF2-40B4-BE49-F238E27FC236}">
                <a16:creationId xmlns:a16="http://schemas.microsoft.com/office/drawing/2014/main" id="{21C70E1A-4E7C-4582-AF18-AE6FE2CBFF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3" t="27846" r="28692" b="25631"/>
          <a:stretch/>
        </p:blipFill>
        <p:spPr bwMode="auto">
          <a:xfrm>
            <a:off x="6186360" y="3621050"/>
            <a:ext cx="1087099" cy="35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ÐÐ°ÑÑÐ¸Ð½ÐºÐ¸ Ð¿Ð¾ Ð·Ð°Ð¿ÑÐ¾ÑÑ c">
            <a:extLst>
              <a:ext uri="{FF2B5EF4-FFF2-40B4-BE49-F238E27FC236}">
                <a16:creationId xmlns:a16="http://schemas.microsoft.com/office/drawing/2014/main" id="{CF56FD57-4F94-4C98-BF57-E073FAF78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971" y="4099544"/>
            <a:ext cx="826270" cy="82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ÐÐ°ÑÑÐ¸Ð½ÐºÐ¸ Ð¿Ð¾ Ð·Ð°Ð¿ÑÐ¾ÑÑ Ð¿ÑÐ¾Ð»Ð¾Ð³ ÑÐ·ÑÐº Ð¿ÑÐ¾Ð³ÑÐ°Ð¼Ð¼Ð¸ÑÐ¾Ð²Ð°Ð½Ð¸Ñ Ð±ÑÐ´ÑÑÐµÐ³Ð¾">
            <a:extLst>
              <a:ext uri="{FF2B5EF4-FFF2-40B4-BE49-F238E27FC236}">
                <a16:creationId xmlns:a16="http://schemas.microsoft.com/office/drawing/2014/main" id="{0A719308-D674-4C24-A58D-C24EC3A1D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689" y="3429000"/>
            <a:ext cx="1151375" cy="165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ÐÐ°ÑÑÐ¸Ð½ÐºÐ¸ Ð¿Ð¾ Ð·Ð°Ð¿ÑÐ¾ÑÑ MPP computer">
            <a:extLst>
              <a:ext uri="{FF2B5EF4-FFF2-40B4-BE49-F238E27FC236}">
                <a16:creationId xmlns:a16="http://schemas.microsoft.com/office/drawing/2014/main" id="{4C4AD02A-ABC6-49C5-BB93-350668ECD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6725" y="3443569"/>
            <a:ext cx="2323583" cy="153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Прямая соединительная линия 69">
            <a:extLst>
              <a:ext uri="{FF2B5EF4-FFF2-40B4-BE49-F238E27FC236}">
                <a16:creationId xmlns:a16="http://schemas.microsoft.com/office/drawing/2014/main" id="{6CAB0AE2-35DD-48D8-BB83-9B022FB6AEAD}"/>
              </a:ext>
            </a:extLst>
          </p:cNvPr>
          <p:cNvCxnSpPr>
            <a:cxnSpLocks/>
          </p:cNvCxnSpPr>
          <p:nvPr/>
        </p:nvCxnSpPr>
        <p:spPr>
          <a:xfrm>
            <a:off x="2371411" y="2693419"/>
            <a:ext cx="0" cy="347224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я соединительная линия 77">
            <a:extLst>
              <a:ext uri="{FF2B5EF4-FFF2-40B4-BE49-F238E27FC236}">
                <a16:creationId xmlns:a16="http://schemas.microsoft.com/office/drawing/2014/main" id="{1743B668-B4D0-4B06-B808-698CCCAE1713}"/>
              </a:ext>
            </a:extLst>
          </p:cNvPr>
          <p:cNvCxnSpPr/>
          <p:nvPr/>
        </p:nvCxnSpPr>
        <p:spPr>
          <a:xfrm flipV="1">
            <a:off x="4734399" y="5341196"/>
            <a:ext cx="0" cy="8244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единительная линия 79">
            <a:extLst>
              <a:ext uri="{FF2B5EF4-FFF2-40B4-BE49-F238E27FC236}">
                <a16:creationId xmlns:a16="http://schemas.microsoft.com/office/drawing/2014/main" id="{3350CA82-D6A6-4092-849B-F8FC46E00D4A}"/>
              </a:ext>
            </a:extLst>
          </p:cNvPr>
          <p:cNvCxnSpPr/>
          <p:nvPr/>
        </p:nvCxnSpPr>
        <p:spPr>
          <a:xfrm flipV="1">
            <a:off x="5952045" y="2693419"/>
            <a:ext cx="0" cy="34832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единительная линия 81">
            <a:extLst>
              <a:ext uri="{FF2B5EF4-FFF2-40B4-BE49-F238E27FC236}">
                <a16:creationId xmlns:a16="http://schemas.microsoft.com/office/drawing/2014/main" id="{00BFB720-90C6-4B17-9E52-0A91A6BCBFAC}"/>
              </a:ext>
            </a:extLst>
          </p:cNvPr>
          <p:cNvCxnSpPr/>
          <p:nvPr/>
        </p:nvCxnSpPr>
        <p:spPr>
          <a:xfrm flipV="1">
            <a:off x="7126938" y="5320856"/>
            <a:ext cx="0" cy="85582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Прямая соединительная линия 82">
            <a:extLst>
              <a:ext uri="{FF2B5EF4-FFF2-40B4-BE49-F238E27FC236}">
                <a16:creationId xmlns:a16="http://schemas.microsoft.com/office/drawing/2014/main" id="{6E418515-21A7-4FD3-B035-3E9D9A2BBC84}"/>
              </a:ext>
            </a:extLst>
          </p:cNvPr>
          <p:cNvCxnSpPr/>
          <p:nvPr/>
        </p:nvCxnSpPr>
        <p:spPr>
          <a:xfrm flipV="1">
            <a:off x="8777307" y="2693419"/>
            <a:ext cx="0" cy="34832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Прямая соединительная линия 84">
            <a:extLst>
              <a:ext uri="{FF2B5EF4-FFF2-40B4-BE49-F238E27FC236}">
                <a16:creationId xmlns:a16="http://schemas.microsoft.com/office/drawing/2014/main" id="{B58AFD01-C22C-4539-8743-116BC734395E}"/>
              </a:ext>
            </a:extLst>
          </p:cNvPr>
          <p:cNvCxnSpPr>
            <a:cxnSpLocks/>
          </p:cNvCxnSpPr>
          <p:nvPr/>
        </p:nvCxnSpPr>
        <p:spPr>
          <a:xfrm flipH="1" flipV="1">
            <a:off x="9567212" y="5331148"/>
            <a:ext cx="1" cy="83302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15B80E3D-0174-4E9F-AB73-9085D43518D7}"/>
              </a:ext>
            </a:extLst>
          </p:cNvPr>
          <p:cNvCxnSpPr>
            <a:cxnSpLocks/>
          </p:cNvCxnSpPr>
          <p:nvPr/>
        </p:nvCxnSpPr>
        <p:spPr>
          <a:xfrm>
            <a:off x="627529" y="6176682"/>
            <a:ext cx="10936941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1E239090-BC92-450B-A17C-C704D2276F1E}"/>
              </a:ext>
            </a:extLst>
          </p:cNvPr>
          <p:cNvSpPr txBox="1"/>
          <p:nvPr/>
        </p:nvSpPr>
        <p:spPr>
          <a:xfrm>
            <a:off x="2342635" y="5732416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19</a:t>
            </a:r>
            <a:r>
              <a:rPr lang="ru-RU" sz="1600" b="1" dirty="0">
                <a:solidFill>
                  <a:srgbClr val="FF0000"/>
                </a:solidFill>
              </a:rPr>
              <a:t>37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CB5B3CC-8DCB-450F-8BCF-6CF9F1A020E9}"/>
              </a:ext>
            </a:extLst>
          </p:cNvPr>
          <p:cNvSpPr txBox="1"/>
          <p:nvPr/>
        </p:nvSpPr>
        <p:spPr>
          <a:xfrm>
            <a:off x="4734575" y="5736732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19</a:t>
            </a:r>
            <a:r>
              <a:rPr lang="ru-RU" sz="1600" b="1" dirty="0">
                <a:solidFill>
                  <a:srgbClr val="FF0000"/>
                </a:solidFill>
              </a:rPr>
              <a:t>54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2A1A188-9750-44B2-8393-A87F04196A09}"/>
              </a:ext>
            </a:extLst>
          </p:cNvPr>
          <p:cNvSpPr txBox="1"/>
          <p:nvPr/>
        </p:nvSpPr>
        <p:spPr>
          <a:xfrm>
            <a:off x="5940620" y="5739666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19</a:t>
            </a:r>
            <a:r>
              <a:rPr lang="ru-RU" sz="1600" b="1" dirty="0">
                <a:solidFill>
                  <a:srgbClr val="FF0000"/>
                </a:solidFill>
              </a:rPr>
              <a:t>63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3A7B238-4B39-4721-B418-665EA7935C14}"/>
              </a:ext>
            </a:extLst>
          </p:cNvPr>
          <p:cNvSpPr txBox="1"/>
          <p:nvPr/>
        </p:nvSpPr>
        <p:spPr>
          <a:xfrm>
            <a:off x="7126937" y="5736732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19</a:t>
            </a:r>
            <a:r>
              <a:rPr lang="ru-RU" sz="1600" b="1" dirty="0">
                <a:solidFill>
                  <a:srgbClr val="FF0000"/>
                </a:solidFill>
              </a:rPr>
              <a:t>72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17C5845-C23B-496F-8FB7-64E7823C5867}"/>
              </a:ext>
            </a:extLst>
          </p:cNvPr>
          <p:cNvSpPr txBox="1"/>
          <p:nvPr/>
        </p:nvSpPr>
        <p:spPr>
          <a:xfrm>
            <a:off x="8772302" y="5732416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19</a:t>
            </a:r>
            <a:r>
              <a:rPr lang="ru-RU" sz="1600" b="1" dirty="0">
                <a:solidFill>
                  <a:srgbClr val="FF0000"/>
                </a:solidFill>
              </a:rPr>
              <a:t>84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286E0DF-3E9B-4F90-96FC-7A88E89C7419}"/>
              </a:ext>
            </a:extLst>
          </p:cNvPr>
          <p:cNvSpPr txBox="1"/>
          <p:nvPr/>
        </p:nvSpPr>
        <p:spPr>
          <a:xfrm>
            <a:off x="9567212" y="5732416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19</a:t>
            </a:r>
            <a:r>
              <a:rPr lang="ru-RU" sz="1600" b="1" dirty="0">
                <a:solidFill>
                  <a:srgbClr val="FF0000"/>
                </a:solidFill>
              </a:rPr>
              <a:t>90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642460F-8875-4691-A92A-2757E7872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9333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18FA131-4E0C-434C-9DF5-9E47E88D7B59}"/>
              </a:ext>
            </a:extLst>
          </p:cNvPr>
          <p:cNvSpPr/>
          <p:nvPr/>
        </p:nvSpPr>
        <p:spPr>
          <a:xfrm>
            <a:off x="291402" y="166568"/>
            <a:ext cx="11900598" cy="652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b="1" dirty="0">
                <a:solidFill>
                  <a:schemeClr val="accent1">
                    <a:lumMod val="75000"/>
                  </a:schemeClr>
                </a:solidFill>
                <a:latin typeface="Cormorant" panose="00000500000000000000" pitchFamily="50" charset="-52"/>
              </a:rPr>
              <a:t>1. Процессоры встраиваемых систем (</a:t>
            </a:r>
            <a:r>
              <a:rPr lang="ru-RU" sz="2200" b="1" dirty="0" err="1">
                <a:solidFill>
                  <a:schemeClr val="accent1">
                    <a:lumMod val="75000"/>
                  </a:schemeClr>
                </a:solidFill>
                <a:latin typeface="Cormorant" panose="00000500000000000000" pitchFamily="50" charset="-52"/>
              </a:rPr>
              <a:t>embedded</a:t>
            </a:r>
            <a:r>
              <a:rPr lang="ru-RU" sz="2200" b="1" dirty="0">
                <a:solidFill>
                  <a:schemeClr val="accent1">
                    <a:lumMod val="75000"/>
                  </a:schemeClr>
                </a:solidFill>
                <a:latin typeface="Cormorant" panose="00000500000000000000" pitchFamily="50" charset="-52"/>
              </a:rPr>
              <a:t> </a:t>
            </a:r>
            <a:r>
              <a:rPr lang="ru-RU" sz="2200" b="1" dirty="0" err="1">
                <a:solidFill>
                  <a:schemeClr val="accent1">
                    <a:lumMod val="75000"/>
                  </a:schemeClr>
                </a:solidFill>
                <a:latin typeface="Cormorant" panose="00000500000000000000" pitchFamily="50" charset="-52"/>
              </a:rPr>
              <a:t>processor</a:t>
            </a:r>
            <a:r>
              <a:rPr lang="ru-RU" sz="2200" b="1" dirty="0">
                <a:solidFill>
                  <a:schemeClr val="accent1">
                    <a:lumMod val="75000"/>
                  </a:schemeClr>
                </a:solidFill>
                <a:latin typeface="Cormorant" panose="00000500000000000000" pitchFamily="50" charset="-52"/>
              </a:rPr>
              <a:t>)</a:t>
            </a:r>
          </a:p>
          <a:p>
            <a:r>
              <a:rPr lang="ru-RU" sz="2200" dirty="0">
                <a:latin typeface="Cormorant" panose="00000500000000000000" pitchFamily="50" charset="-52"/>
              </a:rPr>
              <a:t>	Универсальные</a:t>
            </a:r>
          </a:p>
          <a:p>
            <a:r>
              <a:rPr lang="ru-RU" sz="2200" dirty="0">
                <a:latin typeface="Cormorant" panose="00000500000000000000" pitchFamily="50" charset="-52"/>
              </a:rPr>
              <a:t>	С расширенными коммуникационными возможностями</a:t>
            </a:r>
          </a:p>
          <a:p>
            <a:r>
              <a:rPr lang="ru-RU" sz="2200" dirty="0">
                <a:latin typeface="Cormorant" panose="00000500000000000000" pitchFamily="50" charset="-52"/>
              </a:rPr>
              <a:t>	С расширенными возможностями дискретного ввода-вывода</a:t>
            </a:r>
          </a:p>
          <a:p>
            <a:r>
              <a:rPr lang="ru-RU" sz="2200" dirty="0">
                <a:latin typeface="Cormorant" panose="00000500000000000000" pitchFamily="50" charset="-52"/>
              </a:rPr>
              <a:t>	С расширенными возможностями обработки аналоговых сигналов (MSP)</a:t>
            </a:r>
          </a:p>
          <a:p>
            <a:r>
              <a:rPr lang="ru-RU" sz="2200" b="1" dirty="0">
                <a:solidFill>
                  <a:schemeClr val="accent1">
                    <a:lumMod val="75000"/>
                  </a:schemeClr>
                </a:solidFill>
                <a:latin typeface="Cormorant" panose="00000500000000000000" pitchFamily="50" charset="-52"/>
              </a:rPr>
              <a:t>2. Коммуникационные процессоры</a:t>
            </a:r>
          </a:p>
          <a:p>
            <a:r>
              <a:rPr lang="ru-RU" sz="2200" dirty="0">
                <a:latin typeface="Cormorant" panose="00000500000000000000" pitchFamily="50" charset="-52"/>
              </a:rPr>
              <a:t>	Сетевые</a:t>
            </a:r>
          </a:p>
          <a:p>
            <a:r>
              <a:rPr lang="ru-RU" sz="2200" dirty="0">
                <a:latin typeface="Cormorant" panose="00000500000000000000" pitchFamily="50" charset="-52"/>
              </a:rPr>
              <a:t>	Модемные</a:t>
            </a:r>
          </a:p>
          <a:p>
            <a:r>
              <a:rPr lang="ru-RU" sz="2200" b="1" dirty="0">
                <a:solidFill>
                  <a:schemeClr val="accent1">
                    <a:lumMod val="75000"/>
                  </a:schemeClr>
                </a:solidFill>
                <a:latin typeface="Cormorant" panose="00000500000000000000" pitchFamily="50" charset="-52"/>
              </a:rPr>
              <a:t>3. Процессоры цифровой обработки сигналов (DSP)</a:t>
            </a:r>
          </a:p>
          <a:p>
            <a:r>
              <a:rPr lang="ru-RU" sz="2200" b="1" dirty="0">
                <a:solidFill>
                  <a:schemeClr val="accent1">
                    <a:lumMod val="75000"/>
                  </a:schemeClr>
                </a:solidFill>
                <a:latin typeface="Cormorant" panose="00000500000000000000" pitchFamily="50" charset="-52"/>
              </a:rPr>
              <a:t>4. Медийные процессоры</a:t>
            </a:r>
          </a:p>
          <a:p>
            <a:r>
              <a:rPr lang="ru-RU" sz="2200" dirty="0">
                <a:latin typeface="Cormorant" panose="00000500000000000000" pitchFamily="50" charset="-52"/>
              </a:rPr>
              <a:t>	С аппаратной поддержкой мультимедийной обработки (</a:t>
            </a:r>
            <a:r>
              <a:rPr lang="ru-RU" sz="2200" dirty="0" err="1">
                <a:latin typeface="Cormorant" panose="00000500000000000000" pitchFamily="50" charset="-52"/>
              </a:rPr>
              <a:t>медиапроцессоры</a:t>
            </a:r>
            <a:r>
              <a:rPr lang="ru-RU" sz="2200" dirty="0">
                <a:latin typeface="Cormorant" panose="00000500000000000000" pitchFamily="50" charset="-52"/>
              </a:rPr>
              <a:t>)</a:t>
            </a:r>
          </a:p>
          <a:p>
            <a:r>
              <a:rPr lang="ru-RU" sz="2200" dirty="0">
                <a:latin typeface="Cormorant" panose="00000500000000000000" pitchFamily="50" charset="-52"/>
              </a:rPr>
              <a:t>	С мультимедийным расширением набора команд</a:t>
            </a:r>
          </a:p>
          <a:p>
            <a:r>
              <a:rPr lang="ru-RU" sz="2200" b="1" dirty="0">
                <a:solidFill>
                  <a:schemeClr val="accent1">
                    <a:lumMod val="75000"/>
                  </a:schemeClr>
                </a:solidFill>
                <a:latin typeface="Cormorant" panose="00000500000000000000" pitchFamily="50" charset="-52"/>
              </a:rPr>
              <a:t>5. </a:t>
            </a:r>
            <a:r>
              <a:rPr lang="ru-RU" sz="2200" b="1" dirty="0" err="1">
                <a:solidFill>
                  <a:schemeClr val="accent1">
                    <a:lumMod val="75000"/>
                  </a:schemeClr>
                </a:solidFill>
                <a:latin typeface="Cormorant" panose="00000500000000000000" pitchFamily="50" charset="-52"/>
              </a:rPr>
              <a:t>Co</a:t>
            </a:r>
            <a:r>
              <a:rPr lang="ru-RU" sz="2200" b="1" dirty="0">
                <a:solidFill>
                  <a:schemeClr val="accent1">
                    <a:lumMod val="75000"/>
                  </a:schemeClr>
                </a:solidFill>
                <a:latin typeface="Cormorant" panose="00000500000000000000" pitchFamily="50" charset="-52"/>
              </a:rPr>
              <a:t>-процессоры</a:t>
            </a:r>
          </a:p>
          <a:p>
            <a:r>
              <a:rPr lang="ru-RU" sz="2200" dirty="0">
                <a:latin typeface="Cormorant" panose="00000500000000000000" pitchFamily="50" charset="-52"/>
              </a:rPr>
              <a:t>	Математические</a:t>
            </a:r>
          </a:p>
          <a:p>
            <a:r>
              <a:rPr lang="ru-RU" sz="2200" dirty="0">
                <a:latin typeface="Cormorant" panose="00000500000000000000" pitchFamily="50" charset="-52"/>
              </a:rPr>
              <a:t>	Ввода-вывода</a:t>
            </a:r>
          </a:p>
          <a:p>
            <a:r>
              <a:rPr lang="ru-RU" sz="2200" dirty="0">
                <a:latin typeface="Cormorant" panose="00000500000000000000" pitchFamily="50" charset="-52"/>
              </a:rPr>
              <a:t>	</a:t>
            </a:r>
            <a:r>
              <a:rPr lang="ru-RU" sz="2200" dirty="0" err="1">
                <a:latin typeface="Cormorant" panose="00000500000000000000" pitchFamily="50" charset="-52"/>
              </a:rPr>
              <a:t>Нейропроцессоры</a:t>
            </a:r>
            <a:endParaRPr lang="ru-RU" sz="2200" dirty="0">
              <a:latin typeface="Cormorant" panose="00000500000000000000" pitchFamily="50" charset="-52"/>
            </a:endParaRPr>
          </a:p>
          <a:p>
            <a:r>
              <a:rPr lang="ru-RU" sz="2200" dirty="0">
                <a:latin typeface="Cormorant" panose="00000500000000000000" pitchFamily="50" charset="-52"/>
              </a:rPr>
              <a:t>	Процессоры языков высокого уровня</a:t>
            </a:r>
          </a:p>
          <a:p>
            <a:r>
              <a:rPr lang="ru-RU" sz="2200" dirty="0">
                <a:latin typeface="Cormorant" panose="00000500000000000000" pitchFamily="50" charset="-52"/>
              </a:rPr>
              <a:t>	Узкоспециализированные (медицинские, военные, научно-исследовательские системы и т.п.)</a:t>
            </a:r>
          </a:p>
          <a:p>
            <a:r>
              <a:rPr lang="ru-RU" sz="2200" b="1" dirty="0">
                <a:solidFill>
                  <a:schemeClr val="accent1">
                    <a:lumMod val="75000"/>
                  </a:schemeClr>
                </a:solidFill>
                <a:latin typeface="Cormorant" panose="00000500000000000000" pitchFamily="50" charset="-52"/>
              </a:rPr>
              <a:t>6. Транспьютеры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2423AF0-80B8-4518-B75B-E4C1A81D8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8937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52E16AF-EB38-425F-A2D8-5347494BF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1837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D2F82E9-270F-43A8-8B18-973370834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5124" name="Picture 4" descr="Похожее изображение">
            <a:extLst>
              <a:ext uri="{FF2B5EF4-FFF2-40B4-BE49-F238E27FC236}">
                <a16:creationId xmlns:a16="http://schemas.microsoft.com/office/drawing/2014/main" id="{733140CD-5C1F-43AB-896C-08B45A6A31A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484" y="1753716"/>
            <a:ext cx="1969000" cy="205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3816F65-B068-41FF-BE20-491F1AEB0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4681" y="5988819"/>
            <a:ext cx="2912928" cy="869182"/>
          </a:xfrm>
        </p:spPr>
        <p:txBody>
          <a:bodyPr>
            <a:noAutofit/>
          </a:bodyPr>
          <a:lstStyle/>
          <a:p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Физика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57B5809-00EB-414E-9DF3-2AE34391F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357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AF7746-582D-4B9F-BBEE-DB7615F9545A}"/>
              </a:ext>
            </a:extLst>
          </p:cNvPr>
          <p:cNvSpPr txBox="1"/>
          <p:nvPr/>
        </p:nvSpPr>
        <p:spPr>
          <a:xfrm>
            <a:off x="3423632" y="6209867"/>
            <a:ext cx="534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Разностная машина Бэббиджа (1822 год)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795BDFB-DF9C-4697-A460-38C3CA666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140" y="883682"/>
            <a:ext cx="6721719" cy="504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8FF7B5F-4B54-4FEB-9828-83CFF6EF6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4799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D0BBFC8-4C6B-46EF-A250-F7986A473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5CF58BE-DFA1-431E-8B4A-635752196C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779" y="864845"/>
            <a:ext cx="6729413" cy="3710734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3C2086E-45EA-4AB2-9310-DE75FAB22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4680" y="5134709"/>
            <a:ext cx="3475635" cy="869182"/>
          </a:xfrm>
        </p:spPr>
        <p:txBody>
          <a:bodyPr>
            <a:noAutofit/>
          </a:bodyPr>
          <a:lstStyle/>
          <a:p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Аналоговая техника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147B4C4-B2B3-4121-8A37-A6AD2623B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839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D0BBFC8-4C6B-46EF-A250-F7986A473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56061BB-CBCC-463F-A52B-D83ECB2741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7079"/>
          <a:stretch/>
        </p:blipFill>
        <p:spPr>
          <a:xfrm>
            <a:off x="3856898" y="1600201"/>
            <a:ext cx="7304194" cy="2463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03576B-2DD7-4092-9BA9-A1288951C1E5}"/>
              </a:ext>
            </a:extLst>
          </p:cNvPr>
          <p:cNvSpPr txBox="1"/>
          <p:nvPr/>
        </p:nvSpPr>
        <p:spPr>
          <a:xfrm>
            <a:off x="4945389" y="4491504"/>
            <a:ext cx="5939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nMOS</a:t>
            </a:r>
            <a:r>
              <a:rPr lang="en-US" sz="3600" dirty="0"/>
              <a:t>              </a:t>
            </a:r>
            <a:r>
              <a:rPr lang="ru-RU" sz="3600" dirty="0"/>
              <a:t>   </a:t>
            </a:r>
            <a:r>
              <a:rPr lang="en-US" sz="3600" dirty="0"/>
              <a:t>  </a:t>
            </a:r>
            <a:r>
              <a:rPr lang="ru-RU" sz="3600" dirty="0"/>
              <a:t> </a:t>
            </a:r>
            <a:r>
              <a:rPr lang="en-US" sz="3600" dirty="0"/>
              <a:t>       </a:t>
            </a:r>
            <a:r>
              <a:rPr lang="en-US" sz="3600" dirty="0" err="1"/>
              <a:t>pMOS</a:t>
            </a:r>
            <a:endParaRPr lang="ru-RU" sz="36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939D875-DC28-4048-84C7-0A493E3D8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1571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D0BBFC8-4C6B-46EF-A250-F7986A473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864D629-A62A-491C-A5ED-A205368B3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46" y="1552028"/>
            <a:ext cx="5471853" cy="3758177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B73F733-F207-491E-B68E-4FD8A9563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7232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72EDC76-B918-4231-9C99-A3CD251634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91"/>
          <a:stretch/>
        </p:blipFill>
        <p:spPr>
          <a:xfrm>
            <a:off x="4705350" y="1468455"/>
            <a:ext cx="5340350" cy="385797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D0BBFC8-4C6B-46EF-A250-F7986A473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6" name="Полилиния: фигура 5">
            <a:extLst>
              <a:ext uri="{FF2B5EF4-FFF2-40B4-BE49-F238E27FC236}">
                <a16:creationId xmlns:a16="http://schemas.microsoft.com/office/drawing/2014/main" id="{7D460F1C-91D5-4F2B-8B1B-C59CBBFF2856}"/>
              </a:ext>
            </a:extLst>
          </p:cNvPr>
          <p:cNvSpPr/>
          <p:nvPr/>
        </p:nvSpPr>
        <p:spPr>
          <a:xfrm>
            <a:off x="6120751" y="2451099"/>
            <a:ext cx="2775793" cy="1435632"/>
          </a:xfrm>
          <a:custGeom>
            <a:avLst/>
            <a:gdLst>
              <a:gd name="connsiteX0" fmla="*/ 223968 w 3091975"/>
              <a:gd name="connsiteY0" fmla="*/ 25400 h 1523054"/>
              <a:gd name="connsiteX1" fmla="*/ 262068 w 3091975"/>
              <a:gd name="connsiteY1" fmla="*/ 1320800 h 1523054"/>
              <a:gd name="connsiteX2" fmla="*/ 2852868 w 3091975"/>
              <a:gd name="connsiteY2" fmla="*/ 1384300 h 1523054"/>
              <a:gd name="connsiteX3" fmla="*/ 3068768 w 3091975"/>
              <a:gd name="connsiteY3" fmla="*/ 0 h 1523054"/>
              <a:gd name="connsiteX0" fmla="*/ 223968 w 3068768"/>
              <a:gd name="connsiteY0" fmla="*/ 25400 h 1482030"/>
              <a:gd name="connsiteX1" fmla="*/ 262068 w 3068768"/>
              <a:gd name="connsiteY1" fmla="*/ 1320800 h 1482030"/>
              <a:gd name="connsiteX2" fmla="*/ 2852868 w 3068768"/>
              <a:gd name="connsiteY2" fmla="*/ 1384300 h 1482030"/>
              <a:gd name="connsiteX3" fmla="*/ 3068768 w 3068768"/>
              <a:gd name="connsiteY3" fmla="*/ 0 h 1482030"/>
              <a:gd name="connsiteX0" fmla="*/ 115138 w 2959938"/>
              <a:gd name="connsiteY0" fmla="*/ 25400 h 1439806"/>
              <a:gd name="connsiteX1" fmla="*/ 153238 w 2959938"/>
              <a:gd name="connsiteY1" fmla="*/ 1320800 h 1439806"/>
              <a:gd name="connsiteX2" fmla="*/ 2744038 w 2959938"/>
              <a:gd name="connsiteY2" fmla="*/ 1384300 h 1439806"/>
              <a:gd name="connsiteX3" fmla="*/ 2959938 w 2959938"/>
              <a:gd name="connsiteY3" fmla="*/ 0 h 1439806"/>
              <a:gd name="connsiteX0" fmla="*/ 98585 w 2962960"/>
              <a:gd name="connsiteY0" fmla="*/ 25400 h 1532659"/>
              <a:gd name="connsiteX1" fmla="*/ 187485 w 2962960"/>
              <a:gd name="connsiteY1" fmla="*/ 1435100 h 1532659"/>
              <a:gd name="connsiteX2" fmla="*/ 2727485 w 2962960"/>
              <a:gd name="connsiteY2" fmla="*/ 1384300 h 1532659"/>
              <a:gd name="connsiteX3" fmla="*/ 2943385 w 2962960"/>
              <a:gd name="connsiteY3" fmla="*/ 0 h 1532659"/>
              <a:gd name="connsiteX0" fmla="*/ 9704 w 2874079"/>
              <a:gd name="connsiteY0" fmla="*/ 25400 h 1532659"/>
              <a:gd name="connsiteX1" fmla="*/ 98604 w 2874079"/>
              <a:gd name="connsiteY1" fmla="*/ 1435100 h 1532659"/>
              <a:gd name="connsiteX2" fmla="*/ 2638604 w 2874079"/>
              <a:gd name="connsiteY2" fmla="*/ 1384300 h 1532659"/>
              <a:gd name="connsiteX3" fmla="*/ 2854504 w 2874079"/>
              <a:gd name="connsiteY3" fmla="*/ 0 h 1532659"/>
              <a:gd name="connsiteX0" fmla="*/ 9704 w 2934714"/>
              <a:gd name="connsiteY0" fmla="*/ 25400 h 1532659"/>
              <a:gd name="connsiteX1" fmla="*/ 98604 w 2934714"/>
              <a:gd name="connsiteY1" fmla="*/ 1435100 h 1532659"/>
              <a:gd name="connsiteX2" fmla="*/ 2638604 w 2934714"/>
              <a:gd name="connsiteY2" fmla="*/ 1384300 h 1532659"/>
              <a:gd name="connsiteX3" fmla="*/ 2854504 w 2934714"/>
              <a:gd name="connsiteY3" fmla="*/ 0 h 1532659"/>
              <a:gd name="connsiteX0" fmla="*/ 9704 w 2864824"/>
              <a:gd name="connsiteY0" fmla="*/ 25400 h 1480079"/>
              <a:gd name="connsiteX1" fmla="*/ 98604 w 2864824"/>
              <a:gd name="connsiteY1" fmla="*/ 1435100 h 1480079"/>
              <a:gd name="connsiteX2" fmla="*/ 2638604 w 2864824"/>
              <a:gd name="connsiteY2" fmla="*/ 1384300 h 1480079"/>
              <a:gd name="connsiteX3" fmla="*/ 2854504 w 2864824"/>
              <a:gd name="connsiteY3" fmla="*/ 0 h 1480079"/>
              <a:gd name="connsiteX0" fmla="*/ 128248 w 2981158"/>
              <a:gd name="connsiteY0" fmla="*/ 25400 h 1518601"/>
              <a:gd name="connsiteX1" fmla="*/ 217148 w 2981158"/>
              <a:gd name="connsiteY1" fmla="*/ 1435100 h 1518601"/>
              <a:gd name="connsiteX2" fmla="*/ 2719048 w 2981158"/>
              <a:gd name="connsiteY2" fmla="*/ 1308100 h 1518601"/>
              <a:gd name="connsiteX3" fmla="*/ 2973048 w 2981158"/>
              <a:gd name="connsiteY3" fmla="*/ 0 h 1518601"/>
              <a:gd name="connsiteX0" fmla="*/ 128248 w 2972420"/>
              <a:gd name="connsiteY0" fmla="*/ 0 h 1523192"/>
              <a:gd name="connsiteX1" fmla="*/ 217148 w 2972420"/>
              <a:gd name="connsiteY1" fmla="*/ 1409700 h 1523192"/>
              <a:gd name="connsiteX2" fmla="*/ 2719048 w 2972420"/>
              <a:gd name="connsiteY2" fmla="*/ 1282700 h 1523192"/>
              <a:gd name="connsiteX3" fmla="*/ 2858748 w 2972420"/>
              <a:gd name="connsiteY3" fmla="*/ 50800 h 1523192"/>
              <a:gd name="connsiteX0" fmla="*/ 87890 w 2927717"/>
              <a:gd name="connsiteY0" fmla="*/ 0 h 1470679"/>
              <a:gd name="connsiteX1" fmla="*/ 240290 w 2927717"/>
              <a:gd name="connsiteY1" fmla="*/ 1333500 h 1470679"/>
              <a:gd name="connsiteX2" fmla="*/ 2678690 w 2927717"/>
              <a:gd name="connsiteY2" fmla="*/ 1282700 h 1470679"/>
              <a:gd name="connsiteX3" fmla="*/ 2818390 w 2927717"/>
              <a:gd name="connsiteY3" fmla="*/ 50800 h 1470679"/>
              <a:gd name="connsiteX0" fmla="*/ 0 w 2839827"/>
              <a:gd name="connsiteY0" fmla="*/ 0 h 1421010"/>
              <a:gd name="connsiteX1" fmla="*/ 152400 w 2839827"/>
              <a:gd name="connsiteY1" fmla="*/ 1333500 h 1421010"/>
              <a:gd name="connsiteX2" fmla="*/ 2590800 w 2839827"/>
              <a:gd name="connsiteY2" fmla="*/ 1282700 h 1421010"/>
              <a:gd name="connsiteX3" fmla="*/ 2730500 w 2839827"/>
              <a:gd name="connsiteY3" fmla="*/ 50800 h 1421010"/>
              <a:gd name="connsiteX0" fmla="*/ 14002 w 2775861"/>
              <a:gd name="connsiteY0" fmla="*/ 0 h 1458994"/>
              <a:gd name="connsiteX1" fmla="*/ 166402 w 2775861"/>
              <a:gd name="connsiteY1" fmla="*/ 1333500 h 1458994"/>
              <a:gd name="connsiteX2" fmla="*/ 1449101 w 2775861"/>
              <a:gd name="connsiteY2" fmla="*/ 1397000 h 1458994"/>
              <a:gd name="connsiteX3" fmla="*/ 2604802 w 2775861"/>
              <a:gd name="connsiteY3" fmla="*/ 1282700 h 1458994"/>
              <a:gd name="connsiteX4" fmla="*/ 2744502 w 2775861"/>
              <a:gd name="connsiteY4" fmla="*/ 50800 h 1458994"/>
              <a:gd name="connsiteX0" fmla="*/ 14002 w 2775861"/>
              <a:gd name="connsiteY0" fmla="*/ 0 h 1475460"/>
              <a:gd name="connsiteX1" fmla="*/ 166402 w 2775861"/>
              <a:gd name="connsiteY1" fmla="*/ 1333500 h 1475460"/>
              <a:gd name="connsiteX2" fmla="*/ 1449101 w 2775861"/>
              <a:gd name="connsiteY2" fmla="*/ 1397000 h 1475460"/>
              <a:gd name="connsiteX3" fmla="*/ 2604802 w 2775861"/>
              <a:gd name="connsiteY3" fmla="*/ 1282700 h 1475460"/>
              <a:gd name="connsiteX4" fmla="*/ 2744502 w 2775861"/>
              <a:gd name="connsiteY4" fmla="*/ 50800 h 1475460"/>
              <a:gd name="connsiteX0" fmla="*/ 14002 w 2775861"/>
              <a:gd name="connsiteY0" fmla="*/ 0 h 1475460"/>
              <a:gd name="connsiteX1" fmla="*/ 166402 w 2775861"/>
              <a:gd name="connsiteY1" fmla="*/ 1333500 h 1475460"/>
              <a:gd name="connsiteX2" fmla="*/ 1449101 w 2775861"/>
              <a:gd name="connsiteY2" fmla="*/ 1397000 h 1475460"/>
              <a:gd name="connsiteX3" fmla="*/ 2604802 w 2775861"/>
              <a:gd name="connsiteY3" fmla="*/ 1282700 h 1475460"/>
              <a:gd name="connsiteX4" fmla="*/ 2744502 w 2775861"/>
              <a:gd name="connsiteY4" fmla="*/ 50800 h 1475460"/>
              <a:gd name="connsiteX0" fmla="*/ 13351 w 2775793"/>
              <a:gd name="connsiteY0" fmla="*/ 0 h 1451979"/>
              <a:gd name="connsiteX1" fmla="*/ 165751 w 2775793"/>
              <a:gd name="connsiteY1" fmla="*/ 1333500 h 1451979"/>
              <a:gd name="connsiteX2" fmla="*/ 1435750 w 2775793"/>
              <a:gd name="connsiteY2" fmla="*/ 1346200 h 1451979"/>
              <a:gd name="connsiteX3" fmla="*/ 2604151 w 2775793"/>
              <a:gd name="connsiteY3" fmla="*/ 1282700 h 1451979"/>
              <a:gd name="connsiteX4" fmla="*/ 2743851 w 2775793"/>
              <a:gd name="connsiteY4" fmla="*/ 50800 h 1451979"/>
              <a:gd name="connsiteX0" fmla="*/ 13351 w 2775793"/>
              <a:gd name="connsiteY0" fmla="*/ 0 h 1435632"/>
              <a:gd name="connsiteX1" fmla="*/ 165751 w 2775793"/>
              <a:gd name="connsiteY1" fmla="*/ 1333500 h 1435632"/>
              <a:gd name="connsiteX2" fmla="*/ 1435750 w 2775793"/>
              <a:gd name="connsiteY2" fmla="*/ 1346200 h 1435632"/>
              <a:gd name="connsiteX3" fmla="*/ 2604151 w 2775793"/>
              <a:gd name="connsiteY3" fmla="*/ 1282700 h 1435632"/>
              <a:gd name="connsiteX4" fmla="*/ 2743851 w 2775793"/>
              <a:gd name="connsiteY4" fmla="*/ 50800 h 1435632"/>
              <a:gd name="connsiteX0" fmla="*/ 13351 w 2775793"/>
              <a:gd name="connsiteY0" fmla="*/ 0 h 1435632"/>
              <a:gd name="connsiteX1" fmla="*/ 165751 w 2775793"/>
              <a:gd name="connsiteY1" fmla="*/ 1333500 h 1435632"/>
              <a:gd name="connsiteX2" fmla="*/ 1435750 w 2775793"/>
              <a:gd name="connsiteY2" fmla="*/ 1346200 h 1435632"/>
              <a:gd name="connsiteX3" fmla="*/ 2604151 w 2775793"/>
              <a:gd name="connsiteY3" fmla="*/ 1282700 h 1435632"/>
              <a:gd name="connsiteX4" fmla="*/ 2743851 w 2775793"/>
              <a:gd name="connsiteY4" fmla="*/ 50800 h 1435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5793" h="1435632">
                <a:moveTo>
                  <a:pt x="13351" y="0"/>
                </a:moveTo>
                <a:cubicBezTo>
                  <a:pt x="16526" y="864658"/>
                  <a:pt x="-71315" y="1109133"/>
                  <a:pt x="165751" y="1333500"/>
                </a:cubicBezTo>
                <a:cubicBezTo>
                  <a:pt x="402817" y="1557867"/>
                  <a:pt x="521350" y="1341967"/>
                  <a:pt x="1435750" y="1346200"/>
                </a:cubicBezTo>
                <a:cubicBezTo>
                  <a:pt x="2362850" y="1375833"/>
                  <a:pt x="2386134" y="1498600"/>
                  <a:pt x="2604151" y="1282700"/>
                </a:cubicBezTo>
                <a:cubicBezTo>
                  <a:pt x="2822168" y="1066800"/>
                  <a:pt x="2786184" y="683683"/>
                  <a:pt x="2743851" y="5080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05373B-750F-4601-8FDA-59A40F863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927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D0BBFC8-4C6B-46EF-A250-F7986A473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56061BB-CBCC-463F-A52B-D83ECB2741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954"/>
          <a:stretch/>
        </p:blipFill>
        <p:spPr>
          <a:xfrm>
            <a:off x="3856898" y="1600201"/>
            <a:ext cx="7304194" cy="33301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03576B-2DD7-4092-9BA9-A1288951C1E5}"/>
              </a:ext>
            </a:extLst>
          </p:cNvPr>
          <p:cNvSpPr txBox="1"/>
          <p:nvPr/>
        </p:nvSpPr>
        <p:spPr>
          <a:xfrm>
            <a:off x="5044540" y="5278904"/>
            <a:ext cx="5598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nMOS</a:t>
            </a:r>
            <a:r>
              <a:rPr lang="en-US" sz="3600" dirty="0"/>
              <a:t>                         </a:t>
            </a:r>
            <a:r>
              <a:rPr lang="en-US" sz="3600" dirty="0" err="1"/>
              <a:t>pMOS</a:t>
            </a:r>
            <a:endParaRPr lang="ru-RU" sz="36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99AD121-4BB6-4DB4-9983-53DF87DEE00A}"/>
              </a:ext>
            </a:extLst>
          </p:cNvPr>
          <p:cNvSpPr/>
          <p:nvPr/>
        </p:nvSpPr>
        <p:spPr>
          <a:xfrm>
            <a:off x="4064000" y="4000500"/>
            <a:ext cx="6896100" cy="1041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9E58623-3CC5-4B69-844E-AC949E20A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155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D0BBFC8-4C6B-46EF-A250-F7986A473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56061BB-CBCC-463F-A52B-D83ECB2741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52" t="61264" r="60627" b="14954"/>
          <a:stretch/>
        </p:blipFill>
        <p:spPr>
          <a:xfrm>
            <a:off x="3920836" y="2078183"/>
            <a:ext cx="3569704" cy="14862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03576B-2DD7-4092-9BA9-A1288951C1E5}"/>
              </a:ext>
            </a:extLst>
          </p:cNvPr>
          <p:cNvSpPr txBox="1"/>
          <p:nvPr/>
        </p:nvSpPr>
        <p:spPr>
          <a:xfrm>
            <a:off x="5055557" y="4243318"/>
            <a:ext cx="5598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nMOS</a:t>
            </a:r>
            <a:r>
              <a:rPr lang="en-US" sz="3600" dirty="0"/>
              <a:t>                         </a:t>
            </a:r>
            <a:r>
              <a:rPr lang="en-US" sz="3600" dirty="0" err="1"/>
              <a:t>pMOS</a:t>
            </a:r>
            <a:endParaRPr lang="ru-RU" sz="36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C1EE675-F255-4D14-A6BF-1CD0A8CB5B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328" t="61264" r="8194" b="14954"/>
          <a:stretch/>
        </p:blipFill>
        <p:spPr>
          <a:xfrm>
            <a:off x="7545960" y="2078183"/>
            <a:ext cx="3552943" cy="1486263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A1E6A4-1A9B-4238-B245-8CCC1AB2B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9330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F072EB7-3D2D-4689-9B5B-8FC890EBB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8D7429-ABA0-45AF-9278-3084F2DF5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153" y="563562"/>
            <a:ext cx="3762375" cy="38766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3584CE-45FC-48A6-9659-40D852638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8753" y="4717255"/>
            <a:ext cx="3276522" cy="1732669"/>
          </a:xfrm>
          <a:prstGeom prst="rect">
            <a:avLst/>
          </a:prstGeom>
        </p:spPr>
      </p:pic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BB2ED27F-ED0D-4E1D-9792-9CF7A3C12027}"/>
              </a:ext>
            </a:extLst>
          </p:cNvPr>
          <p:cNvGrpSpPr/>
          <p:nvPr/>
        </p:nvGrpSpPr>
        <p:grpSpPr>
          <a:xfrm>
            <a:off x="6710363" y="1757362"/>
            <a:ext cx="623887" cy="1438276"/>
            <a:chOff x="6710363" y="1757362"/>
            <a:chExt cx="623887" cy="1438276"/>
          </a:xfrm>
        </p:grpSpPr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B9C8D2E3-85DA-4E72-8413-64ADB05CC801}"/>
                </a:ext>
              </a:extLst>
            </p:cNvPr>
            <p:cNvCxnSpPr/>
            <p:nvPr/>
          </p:nvCxnSpPr>
          <p:spPr>
            <a:xfrm>
              <a:off x="6710363" y="2471738"/>
              <a:ext cx="22383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E855B04B-3889-4736-A621-D8A4952BC2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4200" y="2019300"/>
              <a:ext cx="0" cy="91916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EF69E374-1440-4473-82F2-CBD1DD6315BA}"/>
                </a:ext>
              </a:extLst>
            </p:cNvPr>
            <p:cNvCxnSpPr>
              <a:cxnSpLocks/>
            </p:cNvCxnSpPr>
            <p:nvPr/>
          </p:nvCxnSpPr>
          <p:spPr>
            <a:xfrm>
              <a:off x="6934200" y="2938463"/>
              <a:ext cx="4000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F77C1E1F-B692-4686-BF46-86FD5DEE966E}"/>
                </a:ext>
              </a:extLst>
            </p:cNvPr>
            <p:cNvCxnSpPr>
              <a:cxnSpLocks/>
            </p:cNvCxnSpPr>
            <p:nvPr/>
          </p:nvCxnSpPr>
          <p:spPr>
            <a:xfrm>
              <a:off x="6934200" y="2019300"/>
              <a:ext cx="27622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2EBAC458-37E0-47B7-8ACE-0CF0F768CF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34250" y="2671763"/>
              <a:ext cx="0" cy="52387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39DB130A-25E4-4FE8-9832-B241BA3B6D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34250" y="1757362"/>
              <a:ext cx="0" cy="523875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6D9EE098-F72D-4738-921E-ACE85A94C62B}"/>
                </a:ext>
              </a:extLst>
            </p:cNvPr>
            <p:cNvSpPr/>
            <p:nvPr/>
          </p:nvSpPr>
          <p:spPr>
            <a:xfrm>
              <a:off x="7215187" y="1966911"/>
              <a:ext cx="104775" cy="1047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76FD6538-5A50-487E-9968-8514F4C8EF5C}"/>
              </a:ext>
            </a:extLst>
          </p:cNvPr>
          <p:cNvGrpSpPr/>
          <p:nvPr/>
        </p:nvGrpSpPr>
        <p:grpSpPr>
          <a:xfrm>
            <a:off x="7367014" y="1452563"/>
            <a:ext cx="500636" cy="2057400"/>
            <a:chOff x="7367014" y="1452563"/>
            <a:chExt cx="500636" cy="2057400"/>
          </a:xfrm>
        </p:grpSpPr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A83D741F-B990-41DB-BB88-669C4F506E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4763" y="3195638"/>
              <a:ext cx="0" cy="314325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AFB420F2-DE36-43C6-AAF3-A1F6C9A03D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8075" y="2671762"/>
              <a:ext cx="0" cy="523875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A931AE8C-22AF-42FE-A464-4C1FE90F1A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8075" y="2671762"/>
              <a:ext cx="152399" cy="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9F75FBF7-F457-42C6-97E5-5A92361F16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5220" y="3195637"/>
              <a:ext cx="152399" cy="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5C192C8D-A275-447D-9FF2-46D5D42BCC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7619" y="2471738"/>
              <a:ext cx="250031" cy="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5ADF4EED-6D9B-44C3-9F54-9504582A6C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4763" y="2478882"/>
              <a:ext cx="0" cy="19288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6B290DC2-4F9F-4698-A8A0-5D3B03B8C660}"/>
                </a:ext>
              </a:extLst>
            </p:cNvPr>
            <p:cNvCxnSpPr>
              <a:cxnSpLocks/>
            </p:cNvCxnSpPr>
            <p:nvPr/>
          </p:nvCxnSpPr>
          <p:spPr>
            <a:xfrm>
              <a:off x="7429500" y="1452563"/>
              <a:ext cx="37147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DBB626BB-3A48-492B-81E4-B5EFC8F598AD}"/>
                </a:ext>
              </a:extLst>
            </p:cNvPr>
            <p:cNvCxnSpPr>
              <a:cxnSpLocks/>
            </p:cNvCxnSpPr>
            <p:nvPr/>
          </p:nvCxnSpPr>
          <p:spPr>
            <a:xfrm>
              <a:off x="7453312" y="1757362"/>
              <a:ext cx="17145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5016CAC6-6EF0-4C19-BDE1-CD25EB8203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4760" y="1452563"/>
              <a:ext cx="0" cy="30479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133E6D63-507B-4097-8334-C380C306C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7014" y="1925637"/>
              <a:ext cx="174405" cy="180977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0491700B-7257-4C59-B93E-FFF353202249}"/>
                </a:ext>
              </a:extLst>
            </p:cNvPr>
            <p:cNvCxnSpPr>
              <a:cxnSpLocks/>
            </p:cNvCxnSpPr>
            <p:nvPr/>
          </p:nvCxnSpPr>
          <p:spPr>
            <a:xfrm>
              <a:off x="7367014" y="1935162"/>
              <a:ext cx="174405" cy="171452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Группа 67">
            <a:extLst>
              <a:ext uri="{FF2B5EF4-FFF2-40B4-BE49-F238E27FC236}">
                <a16:creationId xmlns:a16="http://schemas.microsoft.com/office/drawing/2014/main" id="{2E3888B7-3A12-4EA0-9159-C46D178369F5}"/>
              </a:ext>
            </a:extLst>
          </p:cNvPr>
          <p:cNvGrpSpPr/>
          <p:nvPr/>
        </p:nvGrpSpPr>
        <p:grpSpPr>
          <a:xfrm>
            <a:off x="6710362" y="1450181"/>
            <a:ext cx="1157287" cy="2057400"/>
            <a:chOff x="4931309" y="1454945"/>
            <a:chExt cx="1157287" cy="2057400"/>
          </a:xfrm>
        </p:grpSpPr>
        <p:grpSp>
          <p:nvGrpSpPr>
            <p:cNvPr id="45" name="Группа 44">
              <a:extLst>
                <a:ext uri="{FF2B5EF4-FFF2-40B4-BE49-F238E27FC236}">
                  <a16:creationId xmlns:a16="http://schemas.microsoft.com/office/drawing/2014/main" id="{E4AB308E-59BA-45D0-AD42-DB0587A943D1}"/>
                </a:ext>
              </a:extLst>
            </p:cNvPr>
            <p:cNvGrpSpPr/>
            <p:nvPr/>
          </p:nvGrpSpPr>
          <p:grpSpPr>
            <a:xfrm>
              <a:off x="4931309" y="1759744"/>
              <a:ext cx="623887" cy="1438276"/>
              <a:chOff x="6710363" y="1757362"/>
              <a:chExt cx="623887" cy="1438276"/>
            </a:xfrm>
          </p:grpSpPr>
          <p:cxnSp>
            <p:nvCxnSpPr>
              <p:cNvPr id="46" name="Прямая соединительная линия 45">
                <a:extLst>
                  <a:ext uri="{FF2B5EF4-FFF2-40B4-BE49-F238E27FC236}">
                    <a16:creationId xmlns:a16="http://schemas.microsoft.com/office/drawing/2014/main" id="{DEC112CE-44F9-4FA2-AED8-549820F356BD}"/>
                  </a:ext>
                </a:extLst>
              </p:cNvPr>
              <p:cNvCxnSpPr/>
              <p:nvPr/>
            </p:nvCxnSpPr>
            <p:spPr>
              <a:xfrm>
                <a:off x="6710363" y="2471738"/>
                <a:ext cx="223837" cy="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Прямая соединительная линия 46">
                <a:extLst>
                  <a:ext uri="{FF2B5EF4-FFF2-40B4-BE49-F238E27FC236}">
                    <a16:creationId xmlns:a16="http://schemas.microsoft.com/office/drawing/2014/main" id="{488FDB1D-D24A-4660-BDDC-1F3BB45D6F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34200" y="2019300"/>
                <a:ext cx="0" cy="919163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Прямая соединительная линия 47">
                <a:extLst>
                  <a:ext uri="{FF2B5EF4-FFF2-40B4-BE49-F238E27FC236}">
                    <a16:creationId xmlns:a16="http://schemas.microsoft.com/office/drawing/2014/main" id="{35F95F15-29D8-42E8-9843-FE7BC69A7A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4200" y="2938463"/>
                <a:ext cx="400050" cy="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Прямая соединительная линия 48">
                <a:extLst>
                  <a:ext uri="{FF2B5EF4-FFF2-40B4-BE49-F238E27FC236}">
                    <a16:creationId xmlns:a16="http://schemas.microsoft.com/office/drawing/2014/main" id="{5B8E4BE3-ECB2-4CBC-98EC-4369E8B756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4200" y="2019300"/>
                <a:ext cx="276225" cy="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Прямая соединительная линия 49">
                <a:extLst>
                  <a:ext uri="{FF2B5EF4-FFF2-40B4-BE49-F238E27FC236}">
                    <a16:creationId xmlns:a16="http://schemas.microsoft.com/office/drawing/2014/main" id="{C63D26FF-54DE-4489-92B1-FB720CC5DA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34250" y="2671763"/>
                <a:ext cx="0" cy="523875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Прямая соединительная линия 50">
                <a:extLst>
                  <a:ext uri="{FF2B5EF4-FFF2-40B4-BE49-F238E27FC236}">
                    <a16:creationId xmlns:a16="http://schemas.microsoft.com/office/drawing/2014/main" id="{99D1AD47-ADA9-4FC9-AA0A-45BA4A4FC1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34250" y="1757362"/>
                <a:ext cx="0" cy="523875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Овал 51">
                <a:extLst>
                  <a:ext uri="{FF2B5EF4-FFF2-40B4-BE49-F238E27FC236}">
                    <a16:creationId xmlns:a16="http://schemas.microsoft.com/office/drawing/2014/main" id="{01BD8AA2-C5E3-4CD4-A603-36698B66D05F}"/>
                  </a:ext>
                </a:extLst>
              </p:cNvPr>
              <p:cNvSpPr/>
              <p:nvPr/>
            </p:nvSpPr>
            <p:spPr>
              <a:xfrm>
                <a:off x="7215187" y="1966911"/>
                <a:ext cx="104775" cy="10477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53" name="Группа 52">
              <a:extLst>
                <a:ext uri="{FF2B5EF4-FFF2-40B4-BE49-F238E27FC236}">
                  <a16:creationId xmlns:a16="http://schemas.microsoft.com/office/drawing/2014/main" id="{0A3F80F7-5869-4AB4-9EDA-EC346CFFF3A6}"/>
                </a:ext>
              </a:extLst>
            </p:cNvPr>
            <p:cNvGrpSpPr/>
            <p:nvPr/>
          </p:nvGrpSpPr>
          <p:grpSpPr>
            <a:xfrm>
              <a:off x="5621841" y="1454945"/>
              <a:ext cx="466755" cy="2057400"/>
              <a:chOff x="7400895" y="1452563"/>
              <a:chExt cx="466755" cy="2057400"/>
            </a:xfrm>
          </p:grpSpPr>
          <p:cxnSp>
            <p:nvCxnSpPr>
              <p:cNvPr id="54" name="Прямая соединительная линия 53">
                <a:extLst>
                  <a:ext uri="{FF2B5EF4-FFF2-40B4-BE49-F238E27FC236}">
                    <a16:creationId xmlns:a16="http://schemas.microsoft.com/office/drawing/2014/main" id="{92A0E963-CDA0-4668-9FAA-B4D275DCB7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24763" y="3195638"/>
                <a:ext cx="0" cy="314325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Прямая соединительная линия 55">
                <a:extLst>
                  <a:ext uri="{FF2B5EF4-FFF2-40B4-BE49-F238E27FC236}">
                    <a16:creationId xmlns:a16="http://schemas.microsoft.com/office/drawing/2014/main" id="{07D69A86-A6F9-4B3A-9682-C9F60C978F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53312" y="2270126"/>
                <a:ext cx="171448" cy="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Прямая соединительная линия 56">
                <a:extLst>
                  <a:ext uri="{FF2B5EF4-FFF2-40B4-BE49-F238E27FC236}">
                    <a16:creationId xmlns:a16="http://schemas.microsoft.com/office/drawing/2014/main" id="{6969C83C-322D-4E93-BFD6-A3F19FBABC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65220" y="3195637"/>
                <a:ext cx="152399" cy="1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Прямая соединительная линия 57">
                <a:extLst>
                  <a:ext uri="{FF2B5EF4-FFF2-40B4-BE49-F238E27FC236}">
                    <a16:creationId xmlns:a16="http://schemas.microsoft.com/office/drawing/2014/main" id="{AC71BF63-6075-4CA7-BAE0-FC6F91789E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17619" y="2471738"/>
                <a:ext cx="250031" cy="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Прямая соединительная линия 58">
                <a:extLst>
                  <a:ext uri="{FF2B5EF4-FFF2-40B4-BE49-F238E27FC236}">
                    <a16:creationId xmlns:a16="http://schemas.microsoft.com/office/drawing/2014/main" id="{3130F9EB-932C-476C-9466-B6AD5ADFE6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24760" y="2283619"/>
                <a:ext cx="0" cy="19288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Прямая соединительная линия 59">
                <a:extLst>
                  <a:ext uri="{FF2B5EF4-FFF2-40B4-BE49-F238E27FC236}">
                    <a16:creationId xmlns:a16="http://schemas.microsoft.com/office/drawing/2014/main" id="{5B44DFE8-6D85-40AE-AC6A-B54C2629AD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9500" y="1452563"/>
                <a:ext cx="37147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Прямая соединительная линия 60">
                <a:extLst>
                  <a:ext uri="{FF2B5EF4-FFF2-40B4-BE49-F238E27FC236}">
                    <a16:creationId xmlns:a16="http://schemas.microsoft.com/office/drawing/2014/main" id="{F4CE16FA-CB42-483E-999C-735D3BA409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53312" y="1757362"/>
                <a:ext cx="171451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Прямая соединительная линия 61">
                <a:extLst>
                  <a:ext uri="{FF2B5EF4-FFF2-40B4-BE49-F238E27FC236}">
                    <a16:creationId xmlns:a16="http://schemas.microsoft.com/office/drawing/2014/main" id="{0696FE80-9C00-4B41-B8E4-4BAABED64A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24760" y="1452563"/>
                <a:ext cx="0" cy="304799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Прямая соединительная линия 62">
                <a:extLst>
                  <a:ext uri="{FF2B5EF4-FFF2-40B4-BE49-F238E27FC236}">
                    <a16:creationId xmlns:a16="http://schemas.microsoft.com/office/drawing/2014/main" id="{2706223D-FF8E-45CB-87E2-540F8870A2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00895" y="2855118"/>
                <a:ext cx="174405" cy="180977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Прямая соединительная линия 63">
                <a:extLst>
                  <a:ext uri="{FF2B5EF4-FFF2-40B4-BE49-F238E27FC236}">
                    <a16:creationId xmlns:a16="http://schemas.microsoft.com/office/drawing/2014/main" id="{C762AE31-E664-4DAF-9E1E-B699536185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00895" y="2864643"/>
                <a:ext cx="174405" cy="171452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7" name="Прямая соединительная линия 66">
              <a:extLst>
                <a:ext uri="{FF2B5EF4-FFF2-40B4-BE49-F238E27FC236}">
                  <a16:creationId xmlns:a16="http://schemas.microsoft.com/office/drawing/2014/main" id="{700A1709-9852-4739-8918-65717C4670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4258" y="1757362"/>
              <a:ext cx="0" cy="52387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Заголовок 1">
            <a:extLst>
              <a:ext uri="{FF2B5EF4-FFF2-40B4-BE49-F238E27FC236}">
                <a16:creationId xmlns:a16="http://schemas.microsoft.com/office/drawing/2014/main" id="{05CD9F88-444F-4EE1-AB05-9AE09E217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4681" y="4282664"/>
            <a:ext cx="3762375" cy="869182"/>
          </a:xfrm>
        </p:spPr>
        <p:txBody>
          <a:bodyPr>
            <a:noAutofit/>
          </a:bodyPr>
          <a:lstStyle/>
          <a:p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Схемотехника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1E54523-133E-4A2C-9420-9D6DA5D1C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9700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F072EB7-3D2D-4689-9B5B-8FC890EBB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8095C97-B4B5-455F-82E7-71375D617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291" y="1072428"/>
            <a:ext cx="3848100" cy="31337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4F0CFF-F5A3-4E62-B03B-40B70A402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8153" y="4512901"/>
            <a:ext cx="3000375" cy="203835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FA478F9-849D-4F2A-B256-00BF27373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899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F072EB7-3D2D-4689-9B5B-8FC890EBB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6433BEC-F6E5-4D5C-BE94-84FEEB524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366" y="757671"/>
            <a:ext cx="4171950" cy="348615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70A823-E219-4E17-8DF8-6BBC3D8E7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903" y="4512685"/>
            <a:ext cx="3190875" cy="2076450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1B913AB-4BF4-4A3A-9143-275545C6C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0050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0CD3B1C-7745-4C66-BD4A-BFF16E4B6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" y="157162"/>
            <a:ext cx="12106275" cy="6543675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B8D4E70-FB58-4981-BB6C-0F06A4BF2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0205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ÐÐ°ÑÑÐ¸Ð½ÐºÐ¸ Ð¿Ð¾ Ð·Ð°Ð¿ÑÐ¾ÑÑ ÐºÐ¾Ð¼Ð¿ÑÑÑÐµÑ z4">
            <a:extLst>
              <a:ext uri="{FF2B5EF4-FFF2-40B4-BE49-F238E27FC236}">
                <a16:creationId xmlns:a16="http://schemas.microsoft.com/office/drawing/2014/main" id="{D6DED6B2-E2D0-4A1F-865A-8BD99EAFF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98" y="884998"/>
            <a:ext cx="6667403" cy="508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D21151-5281-4B28-A34D-11757555FD6D}"/>
              </a:ext>
            </a:extLst>
          </p:cNvPr>
          <p:cNvSpPr txBox="1"/>
          <p:nvPr/>
        </p:nvSpPr>
        <p:spPr>
          <a:xfrm>
            <a:off x="1401444" y="6227824"/>
            <a:ext cx="9389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Электромеханический программируемый вычислитель </a:t>
            </a:r>
            <a:r>
              <a:rPr lang="ru-RU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Цузе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Z4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(1945 год)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0989C94-6CB8-4EE3-A4E8-555DB2151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98333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4" name="Picture 6" descr="https://habrastorage.org/files/916/fe7/0e1/916fe70e1ce044cc87bc9efd9b7ae166.gif">
            <a:extLst>
              <a:ext uri="{FF2B5EF4-FFF2-40B4-BE49-F238E27FC236}">
                <a16:creationId xmlns:a16="http://schemas.microsoft.com/office/drawing/2014/main" id="{BE8963BE-45DA-41B4-AD79-2C43A459973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183" y="1458102"/>
            <a:ext cx="257175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https://habrastorage.org/files/08f/f07/772/08ff0777259d4550aa205d1008f2fcb8.jpg">
            <a:extLst>
              <a:ext uri="{FF2B5EF4-FFF2-40B4-BE49-F238E27FC236}">
                <a16:creationId xmlns:a16="http://schemas.microsoft.com/office/drawing/2014/main" id="{86D9D69C-5B89-460D-84A7-893B3037F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4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s://habrastorage.org/files/371/833/691/3718336913c447b097ce3362817bd04c.gif">
            <a:extLst>
              <a:ext uri="{FF2B5EF4-FFF2-40B4-BE49-F238E27FC236}">
                <a16:creationId xmlns:a16="http://schemas.microsoft.com/office/drawing/2014/main" id="{F1CDFB9C-8A53-4439-981D-52BC2A05FE6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670" y="1558115"/>
            <a:ext cx="2562225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91E66E0-D591-4A3D-B04C-DA64D78CF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1159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6155AF-37CE-4A5B-BA7C-3A1231DD8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FC95F55-5C5E-40ED-87F1-7744C902C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4681" y="3429000"/>
            <a:ext cx="3762375" cy="869182"/>
          </a:xfrm>
        </p:spPr>
        <p:txBody>
          <a:bodyPr>
            <a:noAutofit/>
          </a:bodyPr>
          <a:lstStyle/>
          <a:p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Цифровая схемотехника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1734753-818F-4B2B-AE8E-6FFB5B70C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8689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95CB6AA-3539-43A6-9CC8-F2F4D263F661}"/>
              </a:ext>
            </a:extLst>
          </p:cNvPr>
          <p:cNvSpPr/>
          <p:nvPr/>
        </p:nvSpPr>
        <p:spPr>
          <a:xfrm>
            <a:off x="0" y="2579914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75E50A-F076-4BF9-8835-F8DDE0E14E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39121" r="4663" b="51209"/>
          <a:stretch/>
        </p:blipFill>
        <p:spPr>
          <a:xfrm>
            <a:off x="80387" y="2682910"/>
            <a:ext cx="2612572" cy="663191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9D722AB-57FB-496C-9C25-93517649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42</a:t>
            </a:fld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2A07CBB4-5D94-4D76-B793-293BF76B4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380" y="2650250"/>
            <a:ext cx="9096013" cy="12585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физическая модель, которая устанавливает состав, порядок и  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принципы взаимодействия основных функциональных частей 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процессора (структурная организация)</a:t>
            </a:r>
          </a:p>
        </p:txBody>
      </p:sp>
    </p:spTree>
    <p:extLst>
      <p:ext uri="{BB962C8B-B14F-4D97-AF65-F5344CB8AC3E}">
        <p14:creationId xmlns:p14="http://schemas.microsoft.com/office/powerpoint/2010/main" val="4234186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1AB2C0E-8A9F-48AE-AEE2-7F6EE18BE268}"/>
              </a:ext>
            </a:extLst>
          </p:cNvPr>
          <p:cNvSpPr/>
          <p:nvPr/>
        </p:nvSpPr>
        <p:spPr>
          <a:xfrm>
            <a:off x="0" y="1725812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27DC83C-0AB1-49A2-8316-E82D200DB9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26081" r="4663" b="64396"/>
          <a:stretch/>
        </p:blipFill>
        <p:spPr>
          <a:xfrm>
            <a:off x="80387" y="1788608"/>
            <a:ext cx="2612572" cy="65314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D62A06B-084E-4A06-BE63-406885A8D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43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3661BA2A-1D53-4533-8D8B-B0EF3EC87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380" y="1951885"/>
            <a:ext cx="9096013" cy="86918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абстрактная модель функциональных возможностей процессора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(средства, которыми может пользоваться программист 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функциональная организация)</a:t>
            </a:r>
          </a:p>
        </p:txBody>
      </p:sp>
    </p:spTree>
    <p:extLst>
      <p:ext uri="{BB962C8B-B14F-4D97-AF65-F5344CB8AC3E}">
        <p14:creationId xmlns:p14="http://schemas.microsoft.com/office/powerpoint/2010/main" val="3182629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FC95F55-5C5E-40ED-87F1-7744C902C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4681" y="846575"/>
            <a:ext cx="3762375" cy="869182"/>
          </a:xfrm>
        </p:spPr>
        <p:txBody>
          <a:bodyPr>
            <a:noAutofit/>
          </a:bodyPr>
          <a:lstStyle/>
          <a:p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Операционные системы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3FC3E1C-19DB-49B9-916F-9E8807757F17}"/>
              </a:ext>
            </a:extLst>
          </p:cNvPr>
          <p:cNvSpPr/>
          <p:nvPr/>
        </p:nvSpPr>
        <p:spPr>
          <a:xfrm>
            <a:off x="0" y="861656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FF8FC3-AFEA-41B3-BA62-068EFC3E0E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13187" r="4663" b="75825"/>
          <a:stretch/>
        </p:blipFill>
        <p:spPr>
          <a:xfrm>
            <a:off x="80387" y="904353"/>
            <a:ext cx="2612572" cy="753626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6BDD20B-9A10-4428-B64D-B88098963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284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FC95F55-5C5E-40ED-87F1-7744C902C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4681" y="0"/>
            <a:ext cx="3762375" cy="869182"/>
          </a:xfrm>
        </p:spPr>
        <p:txBody>
          <a:bodyPr>
            <a:noAutofit/>
          </a:bodyPr>
          <a:lstStyle/>
          <a:p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Программирование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4372CE0-8053-4B18-B241-473ADD5693A4}"/>
              </a:ext>
            </a:extLst>
          </p:cNvPr>
          <p:cNvSpPr/>
          <p:nvPr/>
        </p:nvSpPr>
        <p:spPr>
          <a:xfrm>
            <a:off x="0" y="7551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0B7E149-E2D7-47E1-8381-C348146F5D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588" r="4663" b="88424"/>
          <a:stretch/>
        </p:blipFill>
        <p:spPr>
          <a:xfrm>
            <a:off x="80387" y="40193"/>
            <a:ext cx="2612572" cy="753627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488D297-1E4D-46B0-BD7B-3CA4CC5EF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1430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1E56B60-05DC-4194-9F3A-49738842E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" y="0"/>
            <a:ext cx="2824681" cy="6858000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125EE090-852E-42EC-AA23-A9B7C92E9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6197" y="570244"/>
            <a:ext cx="8309987" cy="5717512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ru-RU" b="1" dirty="0">
                <a:solidFill>
                  <a:schemeClr val="accent1">
                    <a:lumMod val="75000"/>
                  </a:schemeClr>
                </a:solidFill>
                <a:latin typeface="Cormorant" panose="00000500000000000000" pitchFamily="50" charset="-52"/>
              </a:rPr>
              <a:t>Иерархичность</a:t>
            </a:r>
            <a:r>
              <a:rPr lang="ru-RU" dirty="0">
                <a:latin typeface="Cormorant" panose="00000500000000000000" pitchFamily="50" charset="-52"/>
              </a:rPr>
              <a:t> – предполагает разделение системы на отдельные модули, а затем последующее разделение каждого такого модуля на фрагменты до уровня, позволяющего легко понять поведение каждого конкретного фрагмента</a:t>
            </a:r>
          </a:p>
          <a:p>
            <a:pPr>
              <a:spcAft>
                <a:spcPts val="1200"/>
              </a:spcAft>
            </a:pPr>
            <a:r>
              <a:rPr lang="ru-RU" b="1" dirty="0">
                <a:solidFill>
                  <a:schemeClr val="accent1">
                    <a:lumMod val="75000"/>
                  </a:schemeClr>
                </a:solidFill>
                <a:latin typeface="Cormorant" panose="00000500000000000000" pitchFamily="50" charset="-52"/>
              </a:rPr>
              <a:t>Модульность</a:t>
            </a:r>
            <a:r>
              <a:rPr lang="ru-RU" dirty="0">
                <a:latin typeface="Cormorant" panose="00000500000000000000" pitchFamily="50" charset="-52"/>
              </a:rPr>
              <a:t> – требует, чтобы каждый модуль в системе имел четко определенную функциональность и набор интерфейсов и мог быть легко и без непредвиденных побочных эффектов соединен с другими модулями системы</a:t>
            </a:r>
          </a:p>
          <a:p>
            <a:pPr>
              <a:spcAft>
                <a:spcPts val="1200"/>
              </a:spcAft>
            </a:pPr>
            <a:r>
              <a:rPr lang="ru-RU" b="1" dirty="0">
                <a:solidFill>
                  <a:schemeClr val="accent1">
                    <a:lumMod val="75000"/>
                  </a:schemeClr>
                </a:solidFill>
                <a:latin typeface="Cormorant" panose="00000500000000000000" pitchFamily="50" charset="-52"/>
              </a:rPr>
              <a:t>Регулярность</a:t>
            </a:r>
            <a:r>
              <a:rPr lang="ru-RU" dirty="0">
                <a:latin typeface="Cormorant" panose="00000500000000000000" pitchFamily="50" charset="-52"/>
              </a:rPr>
              <a:t> – принцип регулярности требует соблюдения единообразия при проектировании отдельных модулей системы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B88222A-DE81-4C22-B22C-93A148254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979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9F485BB-D238-4F20-B0D8-1433BC24E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47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4FD86B0-3FDE-4B8C-927F-2C2CF617C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848" y="0"/>
            <a:ext cx="84643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0059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8469A2E-DCEF-483A-AD1D-B0D6DF5ED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48</a:t>
            </a:fld>
            <a:endParaRPr lang="ru-RU"/>
          </a:p>
        </p:txBody>
      </p:sp>
      <p:pic>
        <p:nvPicPr>
          <p:cNvPr id="6" name="Рисунок 5" descr="Изображение выглядит как много, другой, наполненный, висит&#10;&#10;Автоматически созданное описание">
            <a:extLst>
              <a:ext uri="{FF2B5EF4-FFF2-40B4-BE49-F238E27FC236}">
                <a16:creationId xmlns:a16="http://schemas.microsoft.com/office/drawing/2014/main" id="{B6B7F15A-9CFC-466B-91ED-9044F2F371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0"/>
          <a:stretch/>
        </p:blipFill>
        <p:spPr>
          <a:xfrm>
            <a:off x="702162" y="0"/>
            <a:ext cx="10787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222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9C45252-5BE8-4209-9604-7E91AD61C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099" y="3701798"/>
            <a:ext cx="3641413" cy="2633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Лабораторные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964EB1-5EDD-4842-BC7B-ACBC9432B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Используя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 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язык описания аппаратуры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SystemVerilog,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 реализовать на базе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 FPGA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 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программируемый процессор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 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с архитектурой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RISC-V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0EB2F4-F9B2-45D8-A5DA-36528BA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49</a:t>
            </a:fld>
            <a:endParaRPr lang="ru-RU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3EF37E7-7129-484C-B9D2-3E1C335C6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3111" y="4034977"/>
            <a:ext cx="5167382" cy="2064465"/>
          </a:xfrm>
          <a:prstGeom prst="rect">
            <a:avLst/>
          </a:prstGeom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E6BEF524-2239-4890-91B7-A680858CFAB0}"/>
              </a:ext>
            </a:extLst>
          </p:cNvPr>
          <p:cNvGrpSpPr/>
          <p:nvPr/>
        </p:nvGrpSpPr>
        <p:grpSpPr>
          <a:xfrm>
            <a:off x="2562805" y="4117323"/>
            <a:ext cx="4227607" cy="1899774"/>
            <a:chOff x="2562805" y="4117323"/>
            <a:chExt cx="4227607" cy="1899774"/>
          </a:xfrm>
        </p:grpSpPr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6E686ACD-FB4F-413E-8E36-AB9B4D0962AE}"/>
                </a:ext>
              </a:extLst>
            </p:cNvPr>
            <p:cNvGrpSpPr/>
            <p:nvPr/>
          </p:nvGrpSpPr>
          <p:grpSpPr>
            <a:xfrm>
              <a:off x="2562805" y="4117323"/>
              <a:ext cx="4227607" cy="1899774"/>
              <a:chOff x="2562805" y="4117323"/>
              <a:chExt cx="4227607" cy="1899774"/>
            </a:xfrm>
          </p:grpSpPr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C3A0E825-23F8-4E50-A152-BF97D97254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21497" y="4117323"/>
                <a:ext cx="3768915" cy="55804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Прямая соединительная линия 19">
                <a:extLst>
                  <a:ext uri="{FF2B5EF4-FFF2-40B4-BE49-F238E27FC236}">
                    <a16:creationId xmlns:a16="http://schemas.microsoft.com/office/drawing/2014/main" id="{E4057F55-2DD0-4C21-850B-B7F61886E5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21495" y="5067210"/>
                <a:ext cx="3768917" cy="94988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6433154-322B-4C04-8228-A60C9D667048}"/>
                  </a:ext>
                </a:extLst>
              </p:cNvPr>
              <p:cNvSpPr/>
              <p:nvPr/>
            </p:nvSpPr>
            <p:spPr>
              <a:xfrm>
                <a:off x="2562805" y="4675367"/>
                <a:ext cx="458692" cy="39184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76D5269B-AEDA-4C5E-8948-81EFB4E127BE}"/>
                  </a:ext>
                </a:extLst>
              </p:cNvPr>
              <p:cNvSpPr/>
              <p:nvPr/>
            </p:nvSpPr>
            <p:spPr>
              <a:xfrm>
                <a:off x="4566535" y="4117323"/>
                <a:ext cx="2223877" cy="189977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13" name="Прямая соединительная линия 12">
                <a:extLst>
                  <a:ext uri="{FF2B5EF4-FFF2-40B4-BE49-F238E27FC236}">
                    <a16:creationId xmlns:a16="http://schemas.microsoft.com/office/drawing/2014/main" id="{5155172F-42BE-4B15-9964-D58E4FC37D89}"/>
                  </a:ext>
                </a:extLst>
              </p:cNvPr>
              <p:cNvCxnSpPr/>
              <p:nvPr/>
            </p:nvCxnSpPr>
            <p:spPr>
              <a:xfrm flipH="1">
                <a:off x="2562805" y="4117323"/>
                <a:ext cx="2003730" cy="55804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Прямая соединительная линия 13">
                <a:extLst>
                  <a:ext uri="{FF2B5EF4-FFF2-40B4-BE49-F238E27FC236}">
                    <a16:creationId xmlns:a16="http://schemas.microsoft.com/office/drawing/2014/main" id="{EBA4B821-5BD2-4ABD-8D48-B319095BFE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71865" y="5067210"/>
                <a:ext cx="1994669" cy="94988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2E4DAF0B-26C7-4132-B469-7A959AB564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43" t="36724" r="44645" b="46927"/>
            <a:stretch/>
          </p:blipFill>
          <p:spPr bwMode="auto">
            <a:xfrm>
              <a:off x="4581664" y="4134499"/>
              <a:ext cx="2198913" cy="1869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0847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upload.wikimedia.org/wikipedia/commons/thumb/4/44/NASA_human_computers_-_Mary_Jackson_on_far_right_-_Pressure_Tunnel_staff_taken_in_1950s.jpg/1920px-NASA_human_computers_-_Mary_Jackson_on_far_right_-_Pressure_Tunnel_staff_taken_in_1950s.jpg">
            <a:extLst>
              <a:ext uri="{FF2B5EF4-FFF2-40B4-BE49-F238E27FC236}">
                <a16:creationId xmlns:a16="http://schemas.microsoft.com/office/drawing/2014/main" id="{BDA5CDC4-EA97-4B14-95AB-582F0FC05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653" y="955990"/>
            <a:ext cx="6594693" cy="494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DDBF86-EEBC-4B88-9890-1BD719BEE903}"/>
              </a:ext>
            </a:extLst>
          </p:cNvPr>
          <p:cNvSpPr txBox="1"/>
          <p:nvPr/>
        </p:nvSpPr>
        <p:spPr>
          <a:xfrm>
            <a:off x="5461227" y="6160445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Компьютер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2E5D946-6A61-4D41-AF92-3008D0EE4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50332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ЛР1.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HDL. 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Сумматор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B26639-2D25-46C5-BF23-E11D0B13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50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AACD08-DC6A-4E90-A501-0C4142AA4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2" y="2827654"/>
            <a:ext cx="9667875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666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ЛР2. Арифметико-логическое устройство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B26639-2D25-46C5-BF23-E11D0B13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51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DA6DFD-1656-4E94-B81C-17B555C05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004" y="2783415"/>
            <a:ext cx="2476500" cy="24860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1BE12E3-F0B5-4323-8FDC-1D2A37B33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007" y="1690688"/>
            <a:ext cx="3437965" cy="4671480"/>
          </a:xfrm>
          <a:prstGeom prst="rect">
            <a:avLst/>
          </a:prstGeom>
        </p:spPr>
      </p:pic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id="{84412BE9-5F10-4A01-9EAF-5F97CAF7E5BD}"/>
              </a:ext>
            </a:extLst>
          </p:cNvPr>
          <p:cNvSpPr/>
          <p:nvPr/>
        </p:nvSpPr>
        <p:spPr>
          <a:xfrm>
            <a:off x="5603630" y="3498184"/>
            <a:ext cx="984739" cy="85285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41390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ЛР3. Регистровый файл. Память. Программируемое устройство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B26639-2D25-46C5-BF23-E11D0B13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52</a:t>
            </a:fld>
            <a:endParaRPr lang="ru-RU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71B6D91A-DA6B-415B-AF4B-B1613F505C71}"/>
              </a:ext>
            </a:extLst>
          </p:cNvPr>
          <p:cNvGrpSpPr>
            <a:grpSpLocks noChangeAspect="1"/>
          </p:cNvGrpSpPr>
          <p:nvPr/>
        </p:nvGrpSpPr>
        <p:grpSpPr>
          <a:xfrm>
            <a:off x="1830992" y="3294183"/>
            <a:ext cx="8378483" cy="1806872"/>
            <a:chOff x="216878" y="2253716"/>
            <a:chExt cx="10972440" cy="2366275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89B74DCE-2247-4D16-AFED-8FC0B1D095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634" r="29123"/>
            <a:stretch/>
          </p:blipFill>
          <p:spPr>
            <a:xfrm>
              <a:off x="3647728" y="2253717"/>
              <a:ext cx="2592288" cy="2202645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3E2B39B9-9E31-4E7C-9AFF-1975660AFB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371" r="1065"/>
            <a:stretch/>
          </p:blipFill>
          <p:spPr>
            <a:xfrm>
              <a:off x="9317110" y="2253716"/>
              <a:ext cx="1872208" cy="2202645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586C37D9-C8DD-40BE-BEE0-3AFC6D7872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7850"/>
            <a:stretch/>
          </p:blipFill>
          <p:spPr>
            <a:xfrm>
              <a:off x="216878" y="2417346"/>
              <a:ext cx="1008112" cy="2202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98D8F786-DC8D-40E1-8FD7-D0CF4BB5A7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754" r="62682"/>
            <a:stretch/>
          </p:blipFill>
          <p:spPr>
            <a:xfrm>
              <a:off x="1466567" y="2253717"/>
              <a:ext cx="1872209" cy="22026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95274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ЛР4. Устройство управления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RISC-V</a:t>
            </a:r>
            <a:endParaRPr lang="ru-RU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B26639-2D25-46C5-BF23-E11D0B13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53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542D12-D90D-4DF8-9E0A-2F46E2B2AA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59" t="3031" r="50000" b="66176"/>
          <a:stretch/>
        </p:blipFill>
        <p:spPr>
          <a:xfrm>
            <a:off x="3824577" y="1690688"/>
            <a:ext cx="2271424" cy="164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940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B26639-2D25-46C5-BF23-E11D0B13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54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8CB400-CF4A-4A39-A1A5-853C0A506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458" y="1529196"/>
            <a:ext cx="9901084" cy="532880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ЛР5. Тракт данных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RISC-V</a:t>
            </a:r>
            <a:endParaRPr lang="ru-RU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3231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ЛР6. Память и шина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B26639-2D25-46C5-BF23-E11D0B13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55</a:t>
            </a:fld>
            <a:endParaRPr lang="ru-RU"/>
          </a:p>
        </p:txBody>
      </p:sp>
      <p:sp>
        <p:nvSpPr>
          <p:cNvPr id="8" name="Стрелка: влево-вправо 7">
            <a:extLst>
              <a:ext uri="{FF2B5EF4-FFF2-40B4-BE49-F238E27FC236}">
                <a16:creationId xmlns:a16="http://schemas.microsoft.com/office/drawing/2014/main" id="{9B47AA44-93F7-40C2-B42D-6F1C93A06B2A}"/>
              </a:ext>
            </a:extLst>
          </p:cNvPr>
          <p:cNvSpPr/>
          <p:nvPr/>
        </p:nvSpPr>
        <p:spPr>
          <a:xfrm>
            <a:off x="1445342" y="3786782"/>
            <a:ext cx="9301316" cy="462116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Bus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E200-64F0-4767-8972-1D0BA82E07AF}"/>
              </a:ext>
            </a:extLst>
          </p:cNvPr>
          <p:cNvSpPr/>
          <p:nvPr/>
        </p:nvSpPr>
        <p:spPr>
          <a:xfrm>
            <a:off x="2403658" y="1870721"/>
            <a:ext cx="1325563" cy="13255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Процессор</a:t>
            </a:r>
            <a:endParaRPr lang="ru-RU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2" name="Куб 11">
            <a:extLst>
              <a:ext uri="{FF2B5EF4-FFF2-40B4-BE49-F238E27FC236}">
                <a16:creationId xmlns:a16="http://schemas.microsoft.com/office/drawing/2014/main" id="{CEF33550-DA87-4B98-A7CD-0BF139C15274}"/>
              </a:ext>
            </a:extLst>
          </p:cNvPr>
          <p:cNvSpPr/>
          <p:nvPr/>
        </p:nvSpPr>
        <p:spPr>
          <a:xfrm>
            <a:off x="5433218" y="1868400"/>
            <a:ext cx="1325563" cy="1325563"/>
          </a:xfrm>
          <a:prstGeom prst="cube">
            <a:avLst>
              <a:gd name="adj" fmla="val 13061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Память</a:t>
            </a:r>
          </a:p>
        </p:txBody>
      </p:sp>
      <p:sp>
        <p:nvSpPr>
          <p:cNvPr id="13" name="Стрелка: влево-вправо 12">
            <a:extLst>
              <a:ext uri="{FF2B5EF4-FFF2-40B4-BE49-F238E27FC236}">
                <a16:creationId xmlns:a16="http://schemas.microsoft.com/office/drawing/2014/main" id="{307979A5-4626-49F4-A543-7A77267CF2BE}"/>
              </a:ext>
            </a:extLst>
          </p:cNvPr>
          <p:cNvSpPr/>
          <p:nvPr/>
        </p:nvSpPr>
        <p:spPr>
          <a:xfrm rot="16200000">
            <a:off x="2727935" y="3423842"/>
            <a:ext cx="677008" cy="250719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4" name="Стрелка: влево-вправо 13">
            <a:extLst>
              <a:ext uri="{FF2B5EF4-FFF2-40B4-BE49-F238E27FC236}">
                <a16:creationId xmlns:a16="http://schemas.microsoft.com/office/drawing/2014/main" id="{0008B0BD-04BF-4F8C-A1E0-E5B510103DC2}"/>
              </a:ext>
            </a:extLst>
          </p:cNvPr>
          <p:cNvSpPr/>
          <p:nvPr/>
        </p:nvSpPr>
        <p:spPr>
          <a:xfrm rot="16200000">
            <a:off x="5757495" y="3423842"/>
            <a:ext cx="677008" cy="250719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3771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ЛР7. Ввод\вывод. Периферия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B26639-2D25-46C5-BF23-E11D0B13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56</a:t>
            </a:fld>
            <a:endParaRPr lang="ru-RU"/>
          </a:p>
        </p:txBody>
      </p:sp>
      <p:sp>
        <p:nvSpPr>
          <p:cNvPr id="6" name="Стрелка: влево-вправо 5">
            <a:extLst>
              <a:ext uri="{FF2B5EF4-FFF2-40B4-BE49-F238E27FC236}">
                <a16:creationId xmlns:a16="http://schemas.microsoft.com/office/drawing/2014/main" id="{4BEFDC66-67FB-43C1-8F06-D115F3DA19D1}"/>
              </a:ext>
            </a:extLst>
          </p:cNvPr>
          <p:cNvSpPr/>
          <p:nvPr/>
        </p:nvSpPr>
        <p:spPr>
          <a:xfrm>
            <a:off x="1445342" y="3786782"/>
            <a:ext cx="9301316" cy="462116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Bus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A3B91E7-B52F-4CD0-90F9-02FD38176ABE}"/>
              </a:ext>
            </a:extLst>
          </p:cNvPr>
          <p:cNvSpPr/>
          <p:nvPr/>
        </p:nvSpPr>
        <p:spPr>
          <a:xfrm>
            <a:off x="2403658" y="1870721"/>
            <a:ext cx="1325563" cy="13255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Процессор</a:t>
            </a:r>
            <a:endParaRPr lang="ru-RU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Куб 9">
            <a:extLst>
              <a:ext uri="{FF2B5EF4-FFF2-40B4-BE49-F238E27FC236}">
                <a16:creationId xmlns:a16="http://schemas.microsoft.com/office/drawing/2014/main" id="{9638D942-345C-4F8A-92DE-D2F9F60FCA0D}"/>
              </a:ext>
            </a:extLst>
          </p:cNvPr>
          <p:cNvSpPr/>
          <p:nvPr/>
        </p:nvSpPr>
        <p:spPr>
          <a:xfrm>
            <a:off x="5433218" y="1868400"/>
            <a:ext cx="1325563" cy="1325563"/>
          </a:xfrm>
          <a:prstGeom prst="cube">
            <a:avLst>
              <a:gd name="adj" fmla="val 13061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Память</a:t>
            </a:r>
          </a:p>
        </p:txBody>
      </p:sp>
      <p:sp>
        <p:nvSpPr>
          <p:cNvPr id="12" name="Стрелка: влево-вправо 11">
            <a:extLst>
              <a:ext uri="{FF2B5EF4-FFF2-40B4-BE49-F238E27FC236}">
                <a16:creationId xmlns:a16="http://schemas.microsoft.com/office/drawing/2014/main" id="{8DA93669-52B7-4841-8AD3-C513BD194A81}"/>
              </a:ext>
            </a:extLst>
          </p:cNvPr>
          <p:cNvSpPr/>
          <p:nvPr/>
        </p:nvSpPr>
        <p:spPr>
          <a:xfrm rot="16200000">
            <a:off x="2727935" y="3423842"/>
            <a:ext cx="677008" cy="250719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4" name="Стрелка: влево-вправо 13">
            <a:extLst>
              <a:ext uri="{FF2B5EF4-FFF2-40B4-BE49-F238E27FC236}">
                <a16:creationId xmlns:a16="http://schemas.microsoft.com/office/drawing/2014/main" id="{0B7DFEEC-A8C8-4B07-B22C-4F7032EF81DD}"/>
              </a:ext>
            </a:extLst>
          </p:cNvPr>
          <p:cNvSpPr/>
          <p:nvPr/>
        </p:nvSpPr>
        <p:spPr>
          <a:xfrm rot="16200000">
            <a:off x="5757495" y="3423842"/>
            <a:ext cx="677008" cy="250719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Капля 15">
            <a:extLst>
              <a:ext uri="{FF2B5EF4-FFF2-40B4-BE49-F238E27FC236}">
                <a16:creationId xmlns:a16="http://schemas.microsoft.com/office/drawing/2014/main" id="{BF6494C0-01E4-4945-A195-9D1742BC6C02}"/>
              </a:ext>
            </a:extLst>
          </p:cNvPr>
          <p:cNvSpPr/>
          <p:nvPr/>
        </p:nvSpPr>
        <p:spPr>
          <a:xfrm>
            <a:off x="3842237" y="4850509"/>
            <a:ext cx="1325563" cy="1325563"/>
          </a:xfrm>
          <a:prstGeom prst="teardrop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</a:t>
            </a:r>
            <a:r>
              <a:rPr lang="ru-RU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</a:p>
        </p:txBody>
      </p:sp>
      <p:sp>
        <p:nvSpPr>
          <p:cNvPr id="18" name="Стрелка: влево-вправо 17">
            <a:extLst>
              <a:ext uri="{FF2B5EF4-FFF2-40B4-BE49-F238E27FC236}">
                <a16:creationId xmlns:a16="http://schemas.microsoft.com/office/drawing/2014/main" id="{D61CA241-3D98-4B9C-B549-6AF07359C061}"/>
              </a:ext>
            </a:extLst>
          </p:cNvPr>
          <p:cNvSpPr/>
          <p:nvPr/>
        </p:nvSpPr>
        <p:spPr>
          <a:xfrm rot="16200000">
            <a:off x="4166515" y="4361120"/>
            <a:ext cx="677008" cy="250719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Стрелка: влево-вправо 19">
            <a:extLst>
              <a:ext uri="{FF2B5EF4-FFF2-40B4-BE49-F238E27FC236}">
                <a16:creationId xmlns:a16="http://schemas.microsoft.com/office/drawing/2014/main" id="{381BA23C-A2E7-4286-971A-83B65E57F4B4}"/>
              </a:ext>
            </a:extLst>
          </p:cNvPr>
          <p:cNvSpPr/>
          <p:nvPr/>
        </p:nvSpPr>
        <p:spPr>
          <a:xfrm rot="16200000">
            <a:off x="6546492" y="4361119"/>
            <a:ext cx="677008" cy="250719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Стрелка: влево-вправо 21">
            <a:extLst>
              <a:ext uri="{FF2B5EF4-FFF2-40B4-BE49-F238E27FC236}">
                <a16:creationId xmlns:a16="http://schemas.microsoft.com/office/drawing/2014/main" id="{964A5F96-42D3-4142-B22B-A145198D7C29}"/>
              </a:ext>
            </a:extLst>
          </p:cNvPr>
          <p:cNvSpPr/>
          <p:nvPr/>
        </p:nvSpPr>
        <p:spPr>
          <a:xfrm rot="16200000">
            <a:off x="8929444" y="4361120"/>
            <a:ext cx="677008" cy="250719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4" name="Параллелограмм 23">
            <a:extLst>
              <a:ext uri="{FF2B5EF4-FFF2-40B4-BE49-F238E27FC236}">
                <a16:creationId xmlns:a16="http://schemas.microsoft.com/office/drawing/2014/main" id="{D53DCD81-3E39-4487-B3D8-0528CBC5DCAA}"/>
              </a:ext>
            </a:extLst>
          </p:cNvPr>
          <p:cNvSpPr/>
          <p:nvPr/>
        </p:nvSpPr>
        <p:spPr>
          <a:xfrm>
            <a:off x="6221359" y="4853075"/>
            <a:ext cx="1325563" cy="1325563"/>
          </a:xfrm>
          <a:prstGeom prst="parallelogram">
            <a:avLst>
              <a:gd name="adj" fmla="val 15256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#2</a:t>
            </a:r>
            <a:endParaRPr lang="ru-RU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6" name="Равнобедренный треугольник 25">
            <a:extLst>
              <a:ext uri="{FF2B5EF4-FFF2-40B4-BE49-F238E27FC236}">
                <a16:creationId xmlns:a16="http://schemas.microsoft.com/office/drawing/2014/main" id="{7B2D6A10-3208-4547-8271-B9AB6E976D2D}"/>
              </a:ext>
            </a:extLst>
          </p:cNvPr>
          <p:cNvSpPr/>
          <p:nvPr/>
        </p:nvSpPr>
        <p:spPr>
          <a:xfrm rot="10800000">
            <a:off x="8499121" y="4853075"/>
            <a:ext cx="1537653" cy="1325563"/>
          </a:xfrm>
          <a:prstGeom prst="triangl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8" name="Параллелограмм 27">
            <a:extLst>
              <a:ext uri="{FF2B5EF4-FFF2-40B4-BE49-F238E27FC236}">
                <a16:creationId xmlns:a16="http://schemas.microsoft.com/office/drawing/2014/main" id="{A998C9E6-A954-40C8-A067-844E9EC51DE7}"/>
              </a:ext>
            </a:extLst>
          </p:cNvPr>
          <p:cNvSpPr/>
          <p:nvPr/>
        </p:nvSpPr>
        <p:spPr>
          <a:xfrm>
            <a:off x="8605165" y="4881167"/>
            <a:ext cx="1325563" cy="1286113"/>
          </a:xfrm>
          <a:prstGeom prst="parallelogram">
            <a:avLst>
              <a:gd name="adj" fmla="val 15256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</a:t>
            </a:r>
            <a:r>
              <a:rPr lang="ru-RU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722341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ЛР8. Программирование. Индивидуальное задание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B26639-2D25-46C5-BF23-E11D0B13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57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8FD4404-70F7-4AA3-9FDB-296274E26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2577"/>
            <a:ext cx="5461122" cy="428542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DA4C80B-29BC-4F9A-8FF7-FF341FC15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56594"/>
            <a:ext cx="5715000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2976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AED9A594-644C-4DD5-B5DE-A8D3C0007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98177"/>
            <a:ext cx="10515600" cy="31787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t.me/</a:t>
            </a:r>
            <a:r>
              <a:rPr lang="en-US" sz="6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archps20</a:t>
            </a:r>
            <a:r>
              <a:rPr lang="ru-RU" sz="6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21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2789AF9-D60F-4D66-8A87-2F029CF5E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2615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6725C427-814C-40B1-9612-4AE581BB7BB1}"/>
              </a:ext>
            </a:extLst>
          </p:cNvPr>
          <p:cNvCxnSpPr>
            <a:cxnSpLocks/>
          </p:cNvCxnSpPr>
          <p:nvPr/>
        </p:nvCxnSpPr>
        <p:spPr>
          <a:xfrm flipV="1">
            <a:off x="4136078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A47DB938-08FD-4470-BEAB-39DA0C3BA9D5}"/>
              </a:ext>
            </a:extLst>
          </p:cNvPr>
          <p:cNvCxnSpPr>
            <a:cxnSpLocks/>
          </p:cNvCxnSpPr>
          <p:nvPr/>
        </p:nvCxnSpPr>
        <p:spPr>
          <a:xfrm flipV="1">
            <a:off x="5494280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69F79CEA-9842-442B-A099-B32095E07517}"/>
              </a:ext>
            </a:extLst>
          </p:cNvPr>
          <p:cNvCxnSpPr>
            <a:cxnSpLocks/>
          </p:cNvCxnSpPr>
          <p:nvPr/>
        </p:nvCxnSpPr>
        <p:spPr>
          <a:xfrm flipV="1">
            <a:off x="6852483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DBDBC570-A49B-43FB-8982-94BDAA2CAEF6}"/>
              </a:ext>
            </a:extLst>
          </p:cNvPr>
          <p:cNvCxnSpPr>
            <a:cxnSpLocks/>
          </p:cNvCxnSpPr>
          <p:nvPr/>
        </p:nvCxnSpPr>
        <p:spPr>
          <a:xfrm flipV="1">
            <a:off x="8209010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D36C071A-80A1-4259-B555-8D27EA389B50}"/>
              </a:ext>
            </a:extLst>
          </p:cNvPr>
          <p:cNvCxnSpPr>
            <a:cxnSpLocks/>
          </p:cNvCxnSpPr>
          <p:nvPr/>
        </p:nvCxnSpPr>
        <p:spPr>
          <a:xfrm flipV="1">
            <a:off x="9567213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BB04E9D-4989-4AEE-A53D-CDFA00C2DAB6}"/>
              </a:ext>
            </a:extLst>
          </p:cNvPr>
          <p:cNvSpPr txBox="1"/>
          <p:nvPr/>
        </p:nvSpPr>
        <p:spPr>
          <a:xfrm>
            <a:off x="3809706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1950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DDF7B1-1EFA-410A-876E-843EEBA1A96A}"/>
              </a:ext>
            </a:extLst>
          </p:cNvPr>
          <p:cNvSpPr txBox="1"/>
          <p:nvPr/>
        </p:nvSpPr>
        <p:spPr>
          <a:xfrm>
            <a:off x="5166233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6</a:t>
            </a:r>
            <a:r>
              <a:rPr lang="en-US" dirty="0"/>
              <a:t>0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46CB5E-1397-4B46-BCFC-1DBF14594366}"/>
              </a:ext>
            </a:extLst>
          </p:cNvPr>
          <p:cNvSpPr txBox="1"/>
          <p:nvPr/>
        </p:nvSpPr>
        <p:spPr>
          <a:xfrm>
            <a:off x="6524435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7</a:t>
            </a:r>
            <a:r>
              <a:rPr lang="en-US" dirty="0"/>
              <a:t>0</a:t>
            </a:r>
            <a:endParaRPr lang="ru-R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4149C6-B9D3-4FC0-827F-C59D79051C17}"/>
              </a:ext>
            </a:extLst>
          </p:cNvPr>
          <p:cNvSpPr txBox="1"/>
          <p:nvPr/>
        </p:nvSpPr>
        <p:spPr>
          <a:xfrm>
            <a:off x="7882639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8</a:t>
            </a:r>
            <a:r>
              <a:rPr lang="en-US" dirty="0"/>
              <a:t>0</a:t>
            </a:r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7DFFDF-8261-46AD-B3B8-92F1C5B0C6CB}"/>
              </a:ext>
            </a:extLst>
          </p:cNvPr>
          <p:cNvSpPr txBox="1"/>
          <p:nvPr/>
        </p:nvSpPr>
        <p:spPr>
          <a:xfrm>
            <a:off x="9240841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9</a:t>
            </a:r>
            <a:r>
              <a:rPr lang="en-US" dirty="0"/>
              <a:t>0</a:t>
            </a:r>
            <a:endParaRPr lang="ru-RU" dirty="0"/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A5BEA0AC-1FC8-485A-B831-719B0433727B}"/>
              </a:ext>
            </a:extLst>
          </p:cNvPr>
          <p:cNvCxnSpPr>
            <a:cxnSpLocks/>
          </p:cNvCxnSpPr>
          <p:nvPr/>
        </p:nvCxnSpPr>
        <p:spPr>
          <a:xfrm flipV="1">
            <a:off x="2777874" y="6164174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6D01EFA-5DC7-4269-B0F8-B5632B1CE68E}"/>
              </a:ext>
            </a:extLst>
          </p:cNvPr>
          <p:cNvSpPr txBox="1"/>
          <p:nvPr/>
        </p:nvSpPr>
        <p:spPr>
          <a:xfrm>
            <a:off x="2451502" y="634199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4</a:t>
            </a:r>
            <a:r>
              <a:rPr lang="en-US" dirty="0"/>
              <a:t>0</a:t>
            </a:r>
            <a:endParaRPr lang="ru-RU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D550A927-93ED-4D4D-8A66-42FE3A2B4EBA}"/>
              </a:ext>
            </a:extLst>
          </p:cNvPr>
          <p:cNvSpPr/>
          <p:nvPr/>
        </p:nvSpPr>
        <p:spPr>
          <a:xfrm>
            <a:off x="-40885" y="3140610"/>
            <a:ext cx="2077886" cy="219053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37D92FB2-EEAA-4724-BAA1-0A4BB6FD6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7"/>
          <a:stretch/>
        </p:blipFill>
        <p:spPr bwMode="auto">
          <a:xfrm>
            <a:off x="0" y="3332359"/>
            <a:ext cx="1993129" cy="178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15B80E3D-0174-4E9F-AB73-9085D43518D7}"/>
              </a:ext>
            </a:extLst>
          </p:cNvPr>
          <p:cNvCxnSpPr>
            <a:cxnSpLocks/>
          </p:cNvCxnSpPr>
          <p:nvPr/>
        </p:nvCxnSpPr>
        <p:spPr>
          <a:xfrm>
            <a:off x="627529" y="6176682"/>
            <a:ext cx="10936941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3073499-5465-4AFD-8A95-F0ED56AAF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8232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6BCB4E-AFD1-440C-9EF0-679A96D79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62" y="5959642"/>
            <a:ext cx="6290512" cy="672164"/>
          </a:xfrm>
        </p:spPr>
        <p:txBody>
          <a:bodyPr/>
          <a:lstStyle/>
          <a:p>
            <a:pPr algn="ctr"/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ABC (Atanasoff-Berry Computer) </a:t>
            </a: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1942</a:t>
            </a: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год)</a:t>
            </a:r>
          </a:p>
        </p:txBody>
      </p:sp>
      <p:pic>
        <p:nvPicPr>
          <p:cNvPr id="3074" name="Picture 2" descr="ÐÐ°ÑÑÐ¸Ð½ÐºÐ¸ Ð¿Ð¾ Ð·Ð°Ð¿ÑÐ¾ÑÑ atanasoff-berry computer (abc)">
            <a:extLst>
              <a:ext uri="{FF2B5EF4-FFF2-40B4-BE49-F238E27FC236}">
                <a16:creationId xmlns:a16="http://schemas.microsoft.com/office/drawing/2014/main" id="{04E4D7F2-C9E9-4ACB-A56A-8074CE017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499" y="1524000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1A9068B-1723-4A04-83C6-38409A9A7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9422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ECEEE4-3F87-45FF-B479-78098383F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67262"/>
            <a:ext cx="10515600" cy="891791"/>
          </a:xfrm>
        </p:spPr>
        <p:txBody>
          <a:bodyPr/>
          <a:lstStyle/>
          <a:p>
            <a:pPr algn="ctr"/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ENIAC (1946</a:t>
            </a: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год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sz="1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5122" name="Picture 2" descr="ÐÐ¾ÑÐ¾Ð¶ÐµÐµ Ð¸Ð·Ð¾Ð±ÑÐ°Ð¶ÐµÐ½Ð¸Ðµ">
            <a:extLst>
              <a:ext uri="{FF2B5EF4-FFF2-40B4-BE49-F238E27FC236}">
                <a16:creationId xmlns:a16="http://schemas.microsoft.com/office/drawing/2014/main" id="{8D4A1912-7594-406D-814F-4065F6D53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98" y="890738"/>
            <a:ext cx="7793404" cy="507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E904001-DA46-4F0F-966A-B7CCA303A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518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ED3CCE-2E10-4541-87E7-0367B2688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5619"/>
            <a:ext cx="10515600" cy="922381"/>
          </a:xfrm>
        </p:spPr>
        <p:txBody>
          <a:bodyPr/>
          <a:lstStyle/>
          <a:p>
            <a:pPr algn="ctr"/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ВМ БЭСМ (1953 год)</a:t>
            </a:r>
          </a:p>
        </p:txBody>
      </p:sp>
      <p:pic>
        <p:nvPicPr>
          <p:cNvPr id="6146" name="Picture 2" descr="ÐÐ°ÑÑÐ¸Ð½ÐºÐ¸ Ð¿Ð¾ Ð·Ð°Ð¿ÑÐ¾ÑÑ ÐÐ ÐÐ­Ð¡Ð">
            <a:extLst>
              <a:ext uri="{FF2B5EF4-FFF2-40B4-BE49-F238E27FC236}">
                <a16:creationId xmlns:a16="http://schemas.microsoft.com/office/drawing/2014/main" id="{C2087544-9C4C-4695-B0F1-B8FD3168E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442" y="922380"/>
            <a:ext cx="8631115" cy="501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180A366-E4ED-4277-9277-DB46FBB09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28179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5000</TotalTime>
  <Words>575</Words>
  <Application>Microsoft Office PowerPoint</Application>
  <PresentationFormat>Широкоэкранный</PresentationFormat>
  <Paragraphs>231</Paragraphs>
  <Slides>58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58</vt:i4>
      </vt:variant>
    </vt:vector>
  </HeadingPairs>
  <TitlesOfParts>
    <vt:vector size="66" baseType="lpstr">
      <vt:lpstr>Helvetica World</vt:lpstr>
      <vt:lpstr>HelveticaNeue LT CYR 57 Cond</vt:lpstr>
      <vt:lpstr>Calibri</vt:lpstr>
      <vt:lpstr>Menlo</vt:lpstr>
      <vt:lpstr>Arial</vt:lpstr>
      <vt:lpstr>Calibri Light</vt:lpstr>
      <vt:lpstr>Cormorant</vt:lpstr>
      <vt:lpstr>Тема Office</vt:lpstr>
      <vt:lpstr>Архитектуры процессорных систем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ABC (Atanasoff-Berry Computer) (1942 год)</vt:lpstr>
      <vt:lpstr>ENIAC (1946 год)</vt:lpstr>
      <vt:lpstr>ВМ БЭСМ (1953 год)</vt:lpstr>
      <vt:lpstr>Презентация PowerPoint</vt:lpstr>
      <vt:lpstr>Принципы фон Ней мана</vt:lpstr>
      <vt:lpstr>Машина с хранимой в памяти программой</vt:lpstr>
      <vt:lpstr>Машина с хранимой в памяти программой</vt:lpstr>
      <vt:lpstr>Презентация PowerPoint</vt:lpstr>
      <vt:lpstr>TRADIC (1954 год)</vt:lpstr>
      <vt:lpstr>Презентация PowerPoint</vt:lpstr>
      <vt:lpstr>Презентация PowerPoint</vt:lpstr>
      <vt:lpstr>CDC 6600 (1964 год)</vt:lpstr>
      <vt:lpstr>Презентация PowerPoint</vt:lpstr>
      <vt:lpstr>Презентация PowerPoint</vt:lpstr>
      <vt:lpstr>Презентация PowerPoint</vt:lpstr>
      <vt:lpstr>Презентация PowerPoint</vt:lpstr>
      <vt:lpstr>MP-1 (1988 год)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 Физика</vt:lpstr>
      <vt:lpstr>  Аналоговая техника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 Схемотехника</vt:lpstr>
      <vt:lpstr>Презентация PowerPoint</vt:lpstr>
      <vt:lpstr>Презентация PowerPoint</vt:lpstr>
      <vt:lpstr>Презентация PowerPoint</vt:lpstr>
      <vt:lpstr>Презентация PowerPoint</vt:lpstr>
      <vt:lpstr>  Цифровая схемотехника</vt:lpstr>
      <vt:lpstr> – физическая модель, которая устанавливает состав, порядок и      принципы взаимодействия основных функциональных частей     процессора (структурная организация)</vt:lpstr>
      <vt:lpstr> – абстрактная модель функциональных возможностей процессора    (средства, которыми может пользоваться программист /    функциональная организация)</vt:lpstr>
      <vt:lpstr>  Операционные системы</vt:lpstr>
      <vt:lpstr>  Программирование</vt:lpstr>
      <vt:lpstr>Презентация PowerPoint</vt:lpstr>
      <vt:lpstr>Презентация PowerPoint</vt:lpstr>
      <vt:lpstr>Презентация PowerPoint</vt:lpstr>
      <vt:lpstr>Лабораторные работы</vt:lpstr>
      <vt:lpstr>ЛР1. Verilog HDL. Сумматор</vt:lpstr>
      <vt:lpstr>ЛР2. Арифметико-логическое устройство</vt:lpstr>
      <vt:lpstr>ЛР3. Регистровый файл. Память. Программируемое устройство</vt:lpstr>
      <vt:lpstr>ЛР4. Устройство управления RISC-V</vt:lpstr>
      <vt:lpstr>ЛР5. Тракт данных RISC-V</vt:lpstr>
      <vt:lpstr>ЛР6. Память и шина</vt:lpstr>
      <vt:lpstr>ЛР7. Ввод\вывод. Периферия</vt:lpstr>
      <vt:lpstr>ЛР8. Программирование. Индивидуальное задание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Лекция 1. Вводная</dc:title>
  <dc:creator>Михаил Попов</dc:creator>
  <cp:lastModifiedBy>Андрей Солодовников</cp:lastModifiedBy>
  <cp:revision>5</cp:revision>
  <dcterms:created xsi:type="dcterms:W3CDTF">2019-08-26T13:25:04Z</dcterms:created>
  <dcterms:modified xsi:type="dcterms:W3CDTF">2024-02-08T12:09:44Z</dcterms:modified>
</cp:coreProperties>
</file>